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E6767-3DAB-4FF5-87A9-3AC75DDFE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EB04F-3001-4F9D-804A-70FE01418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B7EDA-EE7F-4AFB-8A79-A007B671E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45872-B365-4735-A930-864BA51B9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BF6F7-AD0A-477E-8E59-1AF20C58D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8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5F7D7-4E98-4A7C-A9B0-659858AA9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8B3AC3-CB08-44EB-95AE-33EC031C6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A7B02-CCD2-49B8-BABE-EB0321769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26E45-DB2A-481B-A5CA-0CFA2DFD5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DEF9B-61BD-4156-BE5B-D651B67E4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582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0D71EF-8BAE-4A73-9BF3-4741B3ADA1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ACC6D8-630C-47D0-9FDE-C5108DEB0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071B8-90CE-422D-A26F-54DC103CE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EE218-2F58-4E13-9CCB-522EB934A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131E43-75D7-4032-9F26-98BF7BC35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5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CF7EC-0564-4102-86DC-DA0644438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4475E-215A-4667-B389-485F95761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E9B4B-ABCF-4783-82A2-0B6559388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96624-25C0-4506-911E-5D73435AF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E5FCD-FD6D-4FEC-810B-9796CB7E9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3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B2DAA-6842-43E9-A545-C73AD3C82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4A0733-7F5C-4A55-9AC1-062075EEC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BC81C0-E462-4DDF-BFD9-147E8536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145C5-4438-44C7-A25B-D89A98B2E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2B65B-CE21-4995-A68B-B78656D3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1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6E4C9-6151-4ADB-8012-0AF6661EE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51B2C8-E4EB-4902-B0CF-E0DD14E6E4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28876-2FE7-424D-863B-E56397AB2B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AEAD3-AD8D-4DE0-993C-8B4F09ABF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DF358-4421-4D09-AA5C-AC7AFE408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DA476-A286-468E-AA1C-BDCD8920F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29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A96E6-3097-497D-97A4-BA1A1E767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AB608-A592-4DB9-8E11-FCDE61E0B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8E39AF-45B2-47DD-9565-A8F5DB21B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47EEF9-2155-46C9-8C63-B98CB5E423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B07B9-3375-40C0-BE81-26D2784CCD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692F07-330F-4391-B560-465F85523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122115-63D1-4547-AACE-9A56FA80F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D62F47-6CDE-451B-B3E4-54A6E8FC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8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5D916-99AC-4AEA-A11A-E726CC1AA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20A564-A66D-456E-9756-1CDCDBADF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921D93-D04C-42A2-A7B6-934A7E956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96819F-3FCE-4866-A4AD-F1306F468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2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6D8B2E-1D8B-45F6-AA5C-290237DA3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C5F3A0-C917-4371-92D3-5106BF542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BA47E-3D76-4EC0-BC71-B32BD6364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9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BE0EF-7C58-4546-B686-F9012D646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238F7-9021-40B1-AFC1-324513183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A59AF-3BED-4E00-BAC9-104590A7F8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C1A1-B04E-4360-A7BE-509800A4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7C3FC0-013F-451A-9E3C-73A41E0F5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0C290-0184-490A-8E9E-5E29C653C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43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5AFB1-1C5F-4D19-83B1-255DB3D65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24534C-C9A5-439A-9509-DF93FDF822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121A9-63E9-4913-BAE7-F50D9E0F0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D4311-D200-4918-A3CB-98E0AA2B1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52732-0638-4EDC-B39D-50D096834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9A2B0-5E7F-4EE0-A4A5-5651FFC15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7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DD9B71-E372-418A-B80D-67F7FAD97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3F36D-118F-4222-99B9-894D92BB0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DB6E8-65F3-4B6B-9071-B9C00157B2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0E39C-83BA-4922-91C8-4144E7EAE1F3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60969-8139-4F88-A68E-08D111C27C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8B2D97-96BD-44B4-839F-E96430AA28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C764C-271C-4C8E-B1BC-601288030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6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7CEA66B-2846-484A-8E46-4FDEADF8A24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6000">
                <a:srgbClr val="8CFCF9"/>
              </a:gs>
              <a:gs pos="91000">
                <a:srgbClr val="15C5B0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4F563B51-CB2A-4277-AEAE-C108D149BE88}"/>
              </a:ext>
            </a:extLst>
          </p:cNvPr>
          <p:cNvSpPr/>
          <p:nvPr/>
        </p:nvSpPr>
        <p:spPr>
          <a:xfrm>
            <a:off x="88" y="-1107706"/>
            <a:ext cx="12190583" cy="9075935"/>
          </a:xfrm>
          <a:custGeom>
            <a:avLst/>
            <a:gdLst>
              <a:gd name="connsiteX0" fmla="*/ 5610120 w 12190583"/>
              <a:gd name="connsiteY0" fmla="*/ 8757116 h 9075935"/>
              <a:gd name="connsiteX1" fmla="*/ 5679333 w 12190583"/>
              <a:gd name="connsiteY1" fmla="*/ 8802815 h 9075935"/>
              <a:gd name="connsiteX2" fmla="*/ 5666248 w 12190583"/>
              <a:gd name="connsiteY2" fmla="*/ 8898780 h 9075935"/>
              <a:gd name="connsiteX3" fmla="*/ 5571736 w 12190583"/>
              <a:gd name="connsiteY3" fmla="*/ 8919864 h 9075935"/>
              <a:gd name="connsiteX4" fmla="*/ 5581914 w 12190583"/>
              <a:gd name="connsiteY4" fmla="*/ 8760648 h 9075935"/>
              <a:gd name="connsiteX5" fmla="*/ 5610120 w 12190583"/>
              <a:gd name="connsiteY5" fmla="*/ 8757116 h 9075935"/>
              <a:gd name="connsiteX6" fmla="*/ 6910211 w 12190583"/>
              <a:gd name="connsiteY6" fmla="*/ 8738429 h 9075935"/>
              <a:gd name="connsiteX7" fmla="*/ 6958875 w 12190583"/>
              <a:gd name="connsiteY7" fmla="*/ 8771553 h 9075935"/>
              <a:gd name="connsiteX8" fmla="*/ 6949424 w 12190583"/>
              <a:gd name="connsiteY8" fmla="*/ 8838438 h 9075935"/>
              <a:gd name="connsiteX9" fmla="*/ 6883266 w 12190583"/>
              <a:gd name="connsiteY9" fmla="*/ 8852978 h 9075935"/>
              <a:gd name="connsiteX10" fmla="*/ 6890536 w 12190583"/>
              <a:gd name="connsiteY10" fmla="*/ 8741019 h 9075935"/>
              <a:gd name="connsiteX11" fmla="*/ 6910211 w 12190583"/>
              <a:gd name="connsiteY11" fmla="*/ 8738429 h 9075935"/>
              <a:gd name="connsiteX12" fmla="*/ 1094113 w 12190583"/>
              <a:gd name="connsiteY12" fmla="*/ 8738429 h 9075935"/>
              <a:gd name="connsiteX13" fmla="*/ 1142778 w 12190583"/>
              <a:gd name="connsiteY13" fmla="*/ 8771553 h 9075935"/>
              <a:gd name="connsiteX14" fmla="*/ 1133327 w 12190583"/>
              <a:gd name="connsiteY14" fmla="*/ 8838438 h 9075935"/>
              <a:gd name="connsiteX15" fmla="*/ 1067169 w 12190583"/>
              <a:gd name="connsiteY15" fmla="*/ 8852978 h 9075935"/>
              <a:gd name="connsiteX16" fmla="*/ 1074439 w 12190583"/>
              <a:gd name="connsiteY16" fmla="*/ 8741019 h 9075935"/>
              <a:gd name="connsiteX17" fmla="*/ 1094113 w 12190583"/>
              <a:gd name="connsiteY17" fmla="*/ 8738429 h 9075935"/>
              <a:gd name="connsiteX18" fmla="*/ 10156243 w 12190583"/>
              <a:gd name="connsiteY18" fmla="*/ 8682585 h 9075935"/>
              <a:gd name="connsiteX19" fmla="*/ 10197716 w 12190583"/>
              <a:gd name="connsiteY19" fmla="*/ 8686493 h 9075935"/>
              <a:gd name="connsiteX20" fmla="*/ 10197716 w 12190583"/>
              <a:gd name="connsiteY20" fmla="*/ 8836257 h 9075935"/>
              <a:gd name="connsiteX21" fmla="*/ 10095208 w 12190583"/>
              <a:gd name="connsiteY21" fmla="*/ 8776642 h 9075935"/>
              <a:gd name="connsiteX22" fmla="*/ 10156243 w 12190583"/>
              <a:gd name="connsiteY22" fmla="*/ 8682585 h 9075935"/>
              <a:gd name="connsiteX23" fmla="*/ 4437540 w 12190583"/>
              <a:gd name="connsiteY23" fmla="*/ 8659882 h 9075935"/>
              <a:gd name="connsiteX24" fmla="*/ 4604097 w 12190583"/>
              <a:gd name="connsiteY24" fmla="*/ 8741019 h 9075935"/>
              <a:gd name="connsiteX25" fmla="*/ 4676069 w 12190583"/>
              <a:gd name="connsiteY25" fmla="*/ 8866792 h 9075935"/>
              <a:gd name="connsiteX26" fmla="*/ 4654988 w 12190583"/>
              <a:gd name="connsiteY26" fmla="*/ 9009286 h 9075935"/>
              <a:gd name="connsiteX27" fmla="*/ 4542298 w 12190583"/>
              <a:gd name="connsiteY27" fmla="*/ 9037640 h 9075935"/>
              <a:gd name="connsiteX28" fmla="*/ 4500133 w 12190583"/>
              <a:gd name="connsiteY28" fmla="*/ 8998381 h 9075935"/>
              <a:gd name="connsiteX29" fmla="*/ 4456512 w 12190583"/>
              <a:gd name="connsiteY29" fmla="*/ 8959850 h 9075935"/>
              <a:gd name="connsiteX30" fmla="*/ 4429612 w 12190583"/>
              <a:gd name="connsiteY30" fmla="*/ 8959123 h 9075935"/>
              <a:gd name="connsiteX31" fmla="*/ 4371449 w 12190583"/>
              <a:gd name="connsiteY31" fmla="*/ 9007832 h 9075935"/>
              <a:gd name="connsiteX32" fmla="*/ 4334371 w 12190583"/>
              <a:gd name="connsiteY32" fmla="*/ 9066720 h 9075935"/>
              <a:gd name="connsiteX33" fmla="*/ 4287112 w 12190583"/>
              <a:gd name="connsiteY33" fmla="*/ 9075445 h 9075935"/>
              <a:gd name="connsiteX34" fmla="*/ 4166455 w 12190583"/>
              <a:gd name="connsiteY34" fmla="*/ 8911867 h 9075935"/>
              <a:gd name="connsiteX35" fmla="*/ 4188992 w 12190583"/>
              <a:gd name="connsiteY35" fmla="*/ 8807904 h 9075935"/>
              <a:gd name="connsiteX36" fmla="*/ 4437540 w 12190583"/>
              <a:gd name="connsiteY36" fmla="*/ 8659882 h 9075935"/>
              <a:gd name="connsiteX37" fmla="*/ 11977489 w 12190583"/>
              <a:gd name="connsiteY37" fmla="*/ 8658458 h 9075935"/>
              <a:gd name="connsiteX38" fmla="*/ 12026153 w 12190583"/>
              <a:gd name="connsiteY38" fmla="*/ 8691582 h 9075935"/>
              <a:gd name="connsiteX39" fmla="*/ 12016702 w 12190583"/>
              <a:gd name="connsiteY39" fmla="*/ 8758467 h 9075935"/>
              <a:gd name="connsiteX40" fmla="*/ 11950544 w 12190583"/>
              <a:gd name="connsiteY40" fmla="*/ 8773007 h 9075935"/>
              <a:gd name="connsiteX41" fmla="*/ 11957814 w 12190583"/>
              <a:gd name="connsiteY41" fmla="*/ 8661048 h 9075935"/>
              <a:gd name="connsiteX42" fmla="*/ 11977489 w 12190583"/>
              <a:gd name="connsiteY42" fmla="*/ 8658458 h 9075935"/>
              <a:gd name="connsiteX43" fmla="*/ 4095600 w 12190583"/>
              <a:gd name="connsiteY43" fmla="*/ 8650838 h 9075935"/>
              <a:gd name="connsiteX44" fmla="*/ 4170090 w 12190583"/>
              <a:gd name="connsiteY44" fmla="*/ 8767192 h 9075935"/>
              <a:gd name="connsiteX45" fmla="*/ 4054491 w 12190583"/>
              <a:gd name="connsiteY45" fmla="*/ 8791910 h 9075935"/>
              <a:gd name="connsiteX46" fmla="*/ 4069760 w 12190583"/>
              <a:gd name="connsiteY46" fmla="*/ 8655958 h 9075935"/>
              <a:gd name="connsiteX47" fmla="*/ 4095600 w 12190583"/>
              <a:gd name="connsiteY47" fmla="*/ 8650838 h 9075935"/>
              <a:gd name="connsiteX48" fmla="*/ 7407533 w 12190583"/>
              <a:gd name="connsiteY48" fmla="*/ 8630059 h 9075935"/>
              <a:gd name="connsiteX49" fmla="*/ 7470692 w 12190583"/>
              <a:gd name="connsiteY49" fmla="*/ 8695217 h 9075935"/>
              <a:gd name="connsiteX50" fmla="*/ 7395810 w 12190583"/>
              <a:gd name="connsiteY50" fmla="*/ 8786821 h 9075935"/>
              <a:gd name="connsiteX51" fmla="*/ 7323109 w 12190583"/>
              <a:gd name="connsiteY51" fmla="*/ 8671226 h 9075935"/>
              <a:gd name="connsiteX52" fmla="*/ 7407533 w 12190583"/>
              <a:gd name="connsiteY52" fmla="*/ 8630059 h 9075935"/>
              <a:gd name="connsiteX53" fmla="*/ 8611421 w 12190583"/>
              <a:gd name="connsiteY53" fmla="*/ 8585756 h 9075935"/>
              <a:gd name="connsiteX54" fmla="*/ 8660085 w 12190583"/>
              <a:gd name="connsiteY54" fmla="*/ 8618880 h 9075935"/>
              <a:gd name="connsiteX55" fmla="*/ 8650634 w 12190583"/>
              <a:gd name="connsiteY55" fmla="*/ 8685765 h 9075935"/>
              <a:gd name="connsiteX56" fmla="*/ 8584476 w 12190583"/>
              <a:gd name="connsiteY56" fmla="*/ 8700305 h 9075935"/>
              <a:gd name="connsiteX57" fmla="*/ 8591746 w 12190583"/>
              <a:gd name="connsiteY57" fmla="*/ 8588346 h 9075935"/>
              <a:gd name="connsiteX58" fmla="*/ 8611421 w 12190583"/>
              <a:gd name="connsiteY58" fmla="*/ 8585756 h 9075935"/>
              <a:gd name="connsiteX59" fmla="*/ 4679858 w 12190583"/>
              <a:gd name="connsiteY59" fmla="*/ 8573745 h 9075935"/>
              <a:gd name="connsiteX60" fmla="*/ 4754586 w 12190583"/>
              <a:gd name="connsiteY60" fmla="*/ 8690129 h 9075935"/>
              <a:gd name="connsiteX61" fmla="*/ 4638992 w 12190583"/>
              <a:gd name="connsiteY61" fmla="*/ 8714846 h 9075935"/>
              <a:gd name="connsiteX62" fmla="*/ 4654260 w 12190583"/>
              <a:gd name="connsiteY62" fmla="*/ 8578895 h 9075935"/>
              <a:gd name="connsiteX63" fmla="*/ 4679858 w 12190583"/>
              <a:gd name="connsiteY63" fmla="*/ 8573745 h 9075935"/>
              <a:gd name="connsiteX64" fmla="*/ 9826974 w 12190583"/>
              <a:gd name="connsiteY64" fmla="*/ 8522018 h 9075935"/>
              <a:gd name="connsiteX65" fmla="*/ 10051587 w 12190583"/>
              <a:gd name="connsiteY65" fmla="*/ 8773007 h 9075935"/>
              <a:gd name="connsiteX66" fmla="*/ 10020326 w 12190583"/>
              <a:gd name="connsiteY66" fmla="*/ 8914775 h 9075935"/>
              <a:gd name="connsiteX67" fmla="*/ 9909093 w 12190583"/>
              <a:gd name="connsiteY67" fmla="*/ 9005651 h 9075935"/>
              <a:gd name="connsiteX68" fmla="*/ 9806584 w 12190583"/>
              <a:gd name="connsiteY68" fmla="*/ 8950398 h 9075935"/>
              <a:gd name="connsiteX69" fmla="*/ 9801494 w 12190583"/>
              <a:gd name="connsiteY69" fmla="*/ 8892964 h 9075935"/>
              <a:gd name="connsiteX70" fmla="*/ 9794952 w 12190583"/>
              <a:gd name="connsiteY70" fmla="*/ 8835531 h 9075935"/>
              <a:gd name="connsiteX71" fmla="*/ 9775322 w 12190583"/>
              <a:gd name="connsiteY71" fmla="*/ 8817356 h 9075935"/>
              <a:gd name="connsiteX72" fmla="*/ 9699713 w 12190583"/>
              <a:gd name="connsiteY72" fmla="*/ 8813720 h 9075935"/>
              <a:gd name="connsiteX73" fmla="*/ 9632828 w 12190583"/>
              <a:gd name="connsiteY73" fmla="*/ 8832623 h 9075935"/>
              <a:gd name="connsiteX74" fmla="*/ 9592115 w 12190583"/>
              <a:gd name="connsiteY74" fmla="*/ 8807177 h 9075935"/>
              <a:gd name="connsiteX75" fmla="*/ 9613199 w 12190583"/>
              <a:gd name="connsiteY75" fmla="*/ 8605067 h 9075935"/>
              <a:gd name="connsiteX76" fmla="*/ 9699713 w 12190583"/>
              <a:gd name="connsiteY76" fmla="*/ 8543271 h 9075935"/>
              <a:gd name="connsiteX77" fmla="*/ 9826974 w 12190583"/>
              <a:gd name="connsiteY77" fmla="*/ 8522018 h 9075935"/>
              <a:gd name="connsiteX78" fmla="*/ 2446341 w 12190583"/>
              <a:gd name="connsiteY78" fmla="*/ 8514190 h 9075935"/>
              <a:gd name="connsiteX79" fmla="*/ 2479783 w 12190583"/>
              <a:gd name="connsiteY79" fmla="*/ 8661048 h 9075935"/>
              <a:gd name="connsiteX80" fmla="*/ 2366370 w 12190583"/>
              <a:gd name="connsiteY80" fmla="*/ 8625424 h 9075935"/>
              <a:gd name="connsiteX81" fmla="*/ 2446341 w 12190583"/>
              <a:gd name="connsiteY81" fmla="*/ 8514190 h 9075935"/>
              <a:gd name="connsiteX82" fmla="*/ 4255692 w 12190583"/>
              <a:gd name="connsiteY82" fmla="*/ 8481328 h 9075935"/>
              <a:gd name="connsiteX83" fmla="*/ 4330736 w 12190583"/>
              <a:gd name="connsiteY83" fmla="*/ 8517826 h 9075935"/>
              <a:gd name="connsiteX84" fmla="*/ 4330008 w 12190583"/>
              <a:gd name="connsiteY84" fmla="*/ 8615246 h 9075935"/>
              <a:gd name="connsiteX85" fmla="*/ 4239129 w 12190583"/>
              <a:gd name="connsiteY85" fmla="*/ 8648688 h 9075935"/>
              <a:gd name="connsiteX86" fmla="*/ 4228222 w 12190583"/>
              <a:gd name="connsiteY86" fmla="*/ 8488745 h 9075935"/>
              <a:gd name="connsiteX87" fmla="*/ 4255692 w 12190583"/>
              <a:gd name="connsiteY87" fmla="*/ 8481328 h 9075935"/>
              <a:gd name="connsiteX88" fmla="*/ 10100951 w 12190583"/>
              <a:gd name="connsiteY88" fmla="*/ 8458323 h 9075935"/>
              <a:gd name="connsiteX89" fmla="*/ 10127923 w 12190583"/>
              <a:gd name="connsiteY89" fmla="*/ 8461119 h 9075935"/>
              <a:gd name="connsiteX90" fmla="*/ 10183903 w 12190583"/>
              <a:gd name="connsiteY90" fmla="*/ 8551996 h 9075935"/>
              <a:gd name="connsiteX91" fmla="*/ 10118472 w 12190583"/>
              <a:gd name="connsiteY91" fmla="*/ 8623243 h 9075935"/>
              <a:gd name="connsiteX92" fmla="*/ 10028323 w 12190583"/>
              <a:gd name="connsiteY92" fmla="*/ 8586892 h 9075935"/>
              <a:gd name="connsiteX93" fmla="*/ 10100951 w 12190583"/>
              <a:gd name="connsiteY93" fmla="*/ 8458323 h 9075935"/>
              <a:gd name="connsiteX94" fmla="*/ 4478163 w 12190583"/>
              <a:gd name="connsiteY94" fmla="*/ 8451520 h 9075935"/>
              <a:gd name="connsiteX95" fmla="*/ 4553205 w 12190583"/>
              <a:gd name="connsiteY95" fmla="*/ 8488018 h 9075935"/>
              <a:gd name="connsiteX96" fmla="*/ 4552476 w 12190583"/>
              <a:gd name="connsiteY96" fmla="*/ 8585438 h 9075935"/>
              <a:gd name="connsiteX97" fmla="*/ 4461602 w 12190583"/>
              <a:gd name="connsiteY97" fmla="*/ 8618880 h 9075935"/>
              <a:gd name="connsiteX98" fmla="*/ 4450695 w 12190583"/>
              <a:gd name="connsiteY98" fmla="*/ 8458937 h 9075935"/>
              <a:gd name="connsiteX99" fmla="*/ 4478163 w 12190583"/>
              <a:gd name="connsiteY99" fmla="*/ 8451520 h 9075935"/>
              <a:gd name="connsiteX100" fmla="*/ 2063182 w 12190583"/>
              <a:gd name="connsiteY100" fmla="*/ 8435791 h 9075935"/>
              <a:gd name="connsiteX101" fmla="*/ 2108058 w 12190583"/>
              <a:gd name="connsiteY101" fmla="*/ 8436981 h 9075935"/>
              <a:gd name="connsiteX102" fmla="*/ 2323477 w 12190583"/>
              <a:gd name="connsiteY102" fmla="*/ 8631967 h 9075935"/>
              <a:gd name="connsiteX103" fmla="*/ 2324205 w 12190583"/>
              <a:gd name="connsiteY103" fmla="*/ 8776642 h 9075935"/>
              <a:gd name="connsiteX104" fmla="*/ 2236236 w 12190583"/>
              <a:gd name="connsiteY104" fmla="*/ 8890057 h 9075935"/>
              <a:gd name="connsiteX105" fmla="*/ 2124276 w 12190583"/>
              <a:gd name="connsiteY105" fmla="*/ 8859522 h 9075935"/>
              <a:gd name="connsiteX106" fmla="*/ 2106828 w 12190583"/>
              <a:gd name="connsiteY106" fmla="*/ 8804269 h 9075935"/>
              <a:gd name="connsiteX107" fmla="*/ 2087918 w 12190583"/>
              <a:gd name="connsiteY107" fmla="*/ 8749743 h 9075935"/>
              <a:gd name="connsiteX108" fmla="*/ 2064654 w 12190583"/>
              <a:gd name="connsiteY108" fmla="*/ 8735930 h 9075935"/>
              <a:gd name="connsiteX109" fmla="*/ 1989772 w 12190583"/>
              <a:gd name="connsiteY109" fmla="*/ 8749743 h 9075935"/>
              <a:gd name="connsiteX110" fmla="*/ 1928702 w 12190583"/>
              <a:gd name="connsiteY110" fmla="*/ 8783185 h 9075935"/>
              <a:gd name="connsiteX111" fmla="*/ 1882900 w 12190583"/>
              <a:gd name="connsiteY111" fmla="*/ 8767191 h 9075935"/>
              <a:gd name="connsiteX112" fmla="*/ 1858182 w 12190583"/>
              <a:gd name="connsiteY112" fmla="*/ 8565808 h 9075935"/>
              <a:gd name="connsiteX113" fmla="*/ 1928702 w 12190583"/>
              <a:gd name="connsiteY113" fmla="*/ 8486565 h 9075935"/>
              <a:gd name="connsiteX114" fmla="*/ 2063182 w 12190583"/>
              <a:gd name="connsiteY114" fmla="*/ 8435791 h 9075935"/>
              <a:gd name="connsiteX115" fmla="*/ 11157226 w 12190583"/>
              <a:gd name="connsiteY115" fmla="*/ 8422690 h 9075935"/>
              <a:gd name="connsiteX116" fmla="*/ 11226439 w 12190583"/>
              <a:gd name="connsiteY116" fmla="*/ 8468389 h 9075935"/>
              <a:gd name="connsiteX117" fmla="*/ 11213353 w 12190583"/>
              <a:gd name="connsiteY117" fmla="*/ 8564354 h 9075935"/>
              <a:gd name="connsiteX118" fmla="*/ 11118842 w 12190583"/>
              <a:gd name="connsiteY118" fmla="*/ 8585438 h 9075935"/>
              <a:gd name="connsiteX119" fmla="*/ 11129020 w 12190583"/>
              <a:gd name="connsiteY119" fmla="*/ 8426222 h 9075935"/>
              <a:gd name="connsiteX120" fmla="*/ 11157226 w 12190583"/>
              <a:gd name="connsiteY120" fmla="*/ 8422690 h 9075935"/>
              <a:gd name="connsiteX121" fmla="*/ 7728387 w 12190583"/>
              <a:gd name="connsiteY121" fmla="*/ 8403976 h 9075935"/>
              <a:gd name="connsiteX122" fmla="*/ 7794213 w 12190583"/>
              <a:gd name="connsiteY122" fmla="*/ 8404412 h 9075935"/>
              <a:gd name="connsiteX123" fmla="*/ 7928710 w 12190583"/>
              <a:gd name="connsiteY123" fmla="*/ 8458211 h 9075935"/>
              <a:gd name="connsiteX124" fmla="*/ 8001412 w 12190583"/>
              <a:gd name="connsiteY124" fmla="*/ 8582530 h 9075935"/>
              <a:gd name="connsiteX125" fmla="*/ 7930892 w 12190583"/>
              <a:gd name="connsiteY125" fmla="*/ 8674860 h 9075935"/>
              <a:gd name="connsiteX126" fmla="*/ 7873458 w 12190583"/>
              <a:gd name="connsiteY126" fmla="*/ 8670498 h 9075935"/>
              <a:gd name="connsiteX127" fmla="*/ 7816023 w 12190583"/>
              <a:gd name="connsiteY127" fmla="*/ 8667590 h 9075935"/>
              <a:gd name="connsiteX128" fmla="*/ 7794940 w 12190583"/>
              <a:gd name="connsiteY128" fmla="*/ 8683585 h 9075935"/>
              <a:gd name="connsiteX129" fmla="*/ 7779673 w 12190583"/>
              <a:gd name="connsiteY129" fmla="*/ 8757740 h 9075935"/>
              <a:gd name="connsiteX130" fmla="*/ 7787670 w 12190583"/>
              <a:gd name="connsiteY130" fmla="*/ 8826806 h 9075935"/>
              <a:gd name="connsiteX131" fmla="*/ 7755682 w 12190583"/>
              <a:gd name="connsiteY131" fmla="*/ 8863157 h 9075935"/>
              <a:gd name="connsiteX132" fmla="*/ 7558661 w 12190583"/>
              <a:gd name="connsiteY132" fmla="*/ 8810812 h 9075935"/>
              <a:gd name="connsiteX133" fmla="*/ 7511405 w 12190583"/>
              <a:gd name="connsiteY133" fmla="*/ 8715574 h 9075935"/>
              <a:gd name="connsiteX134" fmla="*/ 7728387 w 12190583"/>
              <a:gd name="connsiteY134" fmla="*/ 8403976 h 9075935"/>
              <a:gd name="connsiteX135" fmla="*/ 7412668 w 12190583"/>
              <a:gd name="connsiteY135" fmla="*/ 8397528 h 9075935"/>
              <a:gd name="connsiteX136" fmla="*/ 7440885 w 12190583"/>
              <a:gd name="connsiteY136" fmla="*/ 8400777 h 9075935"/>
              <a:gd name="connsiteX137" fmla="*/ 7501228 w 12190583"/>
              <a:gd name="connsiteY137" fmla="*/ 8477113 h 9075935"/>
              <a:gd name="connsiteX138" fmla="*/ 7451064 w 12190583"/>
              <a:gd name="connsiteY138" fmla="*/ 8559993 h 9075935"/>
              <a:gd name="connsiteX139" fmla="*/ 7342738 w 12190583"/>
              <a:gd name="connsiteY139" fmla="*/ 8441490 h 9075935"/>
              <a:gd name="connsiteX140" fmla="*/ 7412668 w 12190583"/>
              <a:gd name="connsiteY140" fmla="*/ 8397528 h 9075935"/>
              <a:gd name="connsiteX141" fmla="*/ 9672052 w 12190583"/>
              <a:gd name="connsiteY141" fmla="*/ 8346705 h 9075935"/>
              <a:gd name="connsiteX142" fmla="*/ 9713525 w 12190583"/>
              <a:gd name="connsiteY142" fmla="*/ 8350612 h 9075935"/>
              <a:gd name="connsiteX143" fmla="*/ 9713525 w 12190583"/>
              <a:gd name="connsiteY143" fmla="*/ 8500377 h 9075935"/>
              <a:gd name="connsiteX144" fmla="*/ 9611017 w 12190583"/>
              <a:gd name="connsiteY144" fmla="*/ 8440762 h 9075935"/>
              <a:gd name="connsiteX145" fmla="*/ 9672052 w 12190583"/>
              <a:gd name="connsiteY145" fmla="*/ 8346705 h 9075935"/>
              <a:gd name="connsiteX146" fmla="*/ 677457 w 12190583"/>
              <a:gd name="connsiteY146" fmla="*/ 8336369 h 9075935"/>
              <a:gd name="connsiteX147" fmla="*/ 793087 w 12190583"/>
              <a:gd name="connsiteY147" fmla="*/ 8413863 h 9075935"/>
              <a:gd name="connsiteX148" fmla="*/ 771277 w 12190583"/>
              <a:gd name="connsiteY148" fmla="*/ 8573806 h 9075935"/>
              <a:gd name="connsiteX149" fmla="*/ 613515 w 12190583"/>
              <a:gd name="connsiteY149" fmla="*/ 8609429 h 9075935"/>
              <a:gd name="connsiteX150" fmla="*/ 630236 w 12190583"/>
              <a:gd name="connsiteY150" fmla="*/ 8342616 h 9075935"/>
              <a:gd name="connsiteX151" fmla="*/ 677457 w 12190583"/>
              <a:gd name="connsiteY151" fmla="*/ 8336369 h 9075935"/>
              <a:gd name="connsiteX152" fmla="*/ 9916289 w 12190583"/>
              <a:gd name="connsiteY152" fmla="*/ 8330369 h 9075935"/>
              <a:gd name="connsiteX153" fmla="*/ 9943261 w 12190583"/>
              <a:gd name="connsiteY153" fmla="*/ 8333164 h 9075935"/>
              <a:gd name="connsiteX154" fmla="*/ 9999241 w 12190583"/>
              <a:gd name="connsiteY154" fmla="*/ 8424041 h 9075935"/>
              <a:gd name="connsiteX155" fmla="*/ 9933810 w 12190583"/>
              <a:gd name="connsiteY155" fmla="*/ 8495288 h 9075935"/>
              <a:gd name="connsiteX156" fmla="*/ 9843661 w 12190583"/>
              <a:gd name="connsiteY156" fmla="*/ 8458938 h 9075935"/>
              <a:gd name="connsiteX157" fmla="*/ 9916289 w 12190583"/>
              <a:gd name="connsiteY157" fmla="*/ 8330369 h 9075935"/>
              <a:gd name="connsiteX158" fmla="*/ 2327112 w 12190583"/>
              <a:gd name="connsiteY158" fmla="*/ 8309901 h 9075935"/>
              <a:gd name="connsiteX159" fmla="*/ 2401994 w 12190583"/>
              <a:gd name="connsiteY159" fmla="*/ 8385510 h 9075935"/>
              <a:gd name="connsiteX160" fmla="*/ 2354011 w 12190583"/>
              <a:gd name="connsiteY160" fmla="*/ 8469843 h 9075935"/>
              <a:gd name="connsiteX161" fmla="*/ 2258047 w 12190583"/>
              <a:gd name="connsiteY161" fmla="*/ 8454576 h 9075935"/>
              <a:gd name="connsiteX162" fmla="*/ 2327112 w 12190583"/>
              <a:gd name="connsiteY162" fmla="*/ 8309901 h 9075935"/>
              <a:gd name="connsiteX163" fmla="*/ 1898894 w 12190583"/>
              <a:gd name="connsiteY163" fmla="*/ 8295360 h 9075935"/>
              <a:gd name="connsiteX164" fmla="*/ 1932336 w 12190583"/>
              <a:gd name="connsiteY164" fmla="*/ 8442216 h 9075935"/>
              <a:gd name="connsiteX165" fmla="*/ 1818922 w 12190583"/>
              <a:gd name="connsiteY165" fmla="*/ 8406593 h 9075935"/>
              <a:gd name="connsiteX166" fmla="*/ 1898894 w 12190583"/>
              <a:gd name="connsiteY166" fmla="*/ 8295360 h 9075935"/>
              <a:gd name="connsiteX167" fmla="*/ 3131011 w 12190583"/>
              <a:gd name="connsiteY167" fmla="*/ 8248207 h 9075935"/>
              <a:gd name="connsiteX168" fmla="*/ 3200226 w 12190583"/>
              <a:gd name="connsiteY168" fmla="*/ 8293906 h 9075935"/>
              <a:gd name="connsiteX169" fmla="*/ 3187139 w 12190583"/>
              <a:gd name="connsiteY169" fmla="*/ 8389871 h 9075935"/>
              <a:gd name="connsiteX170" fmla="*/ 3092627 w 12190583"/>
              <a:gd name="connsiteY170" fmla="*/ 8410955 h 9075935"/>
              <a:gd name="connsiteX171" fmla="*/ 3102806 w 12190583"/>
              <a:gd name="connsiteY171" fmla="*/ 8251739 h 9075935"/>
              <a:gd name="connsiteX172" fmla="*/ 3131011 w 12190583"/>
              <a:gd name="connsiteY172" fmla="*/ 8248207 h 9075935"/>
              <a:gd name="connsiteX173" fmla="*/ 7567931 w 12190583"/>
              <a:gd name="connsiteY173" fmla="*/ 8235723 h 9075935"/>
              <a:gd name="connsiteX174" fmla="*/ 7595739 w 12190583"/>
              <a:gd name="connsiteY174" fmla="*/ 8239380 h 9075935"/>
              <a:gd name="connsiteX175" fmla="*/ 7656080 w 12190583"/>
              <a:gd name="connsiteY175" fmla="*/ 8315717 h 9075935"/>
              <a:gd name="connsiteX176" fmla="*/ 7605916 w 12190583"/>
              <a:gd name="connsiteY176" fmla="*/ 8398595 h 9075935"/>
              <a:gd name="connsiteX177" fmla="*/ 7497592 w 12190583"/>
              <a:gd name="connsiteY177" fmla="*/ 8280093 h 9075935"/>
              <a:gd name="connsiteX178" fmla="*/ 7567931 w 12190583"/>
              <a:gd name="connsiteY178" fmla="*/ 8235723 h 9075935"/>
              <a:gd name="connsiteX179" fmla="*/ 2119187 w 12190583"/>
              <a:gd name="connsiteY179" fmla="*/ 8227021 h 9075935"/>
              <a:gd name="connsiteX180" fmla="*/ 2194070 w 12190583"/>
              <a:gd name="connsiteY180" fmla="*/ 8302630 h 9075935"/>
              <a:gd name="connsiteX181" fmla="*/ 2146087 w 12190583"/>
              <a:gd name="connsiteY181" fmla="*/ 8386963 h 9075935"/>
              <a:gd name="connsiteX182" fmla="*/ 2050114 w 12190583"/>
              <a:gd name="connsiteY182" fmla="*/ 8371696 h 9075935"/>
              <a:gd name="connsiteX183" fmla="*/ 2119187 w 12190583"/>
              <a:gd name="connsiteY183" fmla="*/ 8227021 h 9075935"/>
              <a:gd name="connsiteX184" fmla="*/ 7815569 w 12190583"/>
              <a:gd name="connsiteY184" fmla="*/ 8205483 h 9075935"/>
              <a:gd name="connsiteX185" fmla="*/ 7879274 w 12190583"/>
              <a:gd name="connsiteY185" fmla="*/ 8270641 h 9075935"/>
              <a:gd name="connsiteX186" fmla="*/ 7804391 w 12190583"/>
              <a:gd name="connsiteY186" fmla="*/ 8362245 h 9075935"/>
              <a:gd name="connsiteX187" fmla="*/ 7731690 w 12190583"/>
              <a:gd name="connsiteY187" fmla="*/ 8246650 h 9075935"/>
              <a:gd name="connsiteX188" fmla="*/ 7815569 w 12190583"/>
              <a:gd name="connsiteY188" fmla="*/ 8205483 h 9075935"/>
              <a:gd name="connsiteX189" fmla="*/ 4839488 w 12190583"/>
              <a:gd name="connsiteY189" fmla="*/ 7993753 h 9075935"/>
              <a:gd name="connsiteX190" fmla="*/ 4908705 w 12190583"/>
              <a:gd name="connsiteY190" fmla="*/ 8039452 h 9075935"/>
              <a:gd name="connsiteX191" fmla="*/ 4895620 w 12190583"/>
              <a:gd name="connsiteY191" fmla="*/ 8135417 h 9075935"/>
              <a:gd name="connsiteX192" fmla="*/ 4801109 w 12190583"/>
              <a:gd name="connsiteY192" fmla="*/ 8156501 h 9075935"/>
              <a:gd name="connsiteX193" fmla="*/ 4811285 w 12190583"/>
              <a:gd name="connsiteY193" fmla="*/ 7997285 h 9075935"/>
              <a:gd name="connsiteX194" fmla="*/ 4839488 w 12190583"/>
              <a:gd name="connsiteY194" fmla="*/ 7993753 h 9075935"/>
              <a:gd name="connsiteX195" fmla="*/ 6675306 w 12190583"/>
              <a:gd name="connsiteY195" fmla="*/ 7965593 h 9075935"/>
              <a:gd name="connsiteX196" fmla="*/ 6790935 w 12190583"/>
              <a:gd name="connsiteY196" fmla="*/ 8043087 h 9075935"/>
              <a:gd name="connsiteX197" fmla="*/ 6769125 w 12190583"/>
              <a:gd name="connsiteY197" fmla="*/ 8203030 h 9075935"/>
              <a:gd name="connsiteX198" fmla="*/ 6611363 w 12190583"/>
              <a:gd name="connsiteY198" fmla="*/ 8238653 h 9075935"/>
              <a:gd name="connsiteX199" fmla="*/ 6628084 w 12190583"/>
              <a:gd name="connsiteY199" fmla="*/ 7971840 h 9075935"/>
              <a:gd name="connsiteX200" fmla="*/ 6675306 w 12190583"/>
              <a:gd name="connsiteY200" fmla="*/ 7965593 h 9075935"/>
              <a:gd name="connsiteX201" fmla="*/ 8845326 w 12190583"/>
              <a:gd name="connsiteY201" fmla="*/ 7935592 h 9075935"/>
              <a:gd name="connsiteX202" fmla="*/ 8914539 w 12190583"/>
              <a:gd name="connsiteY202" fmla="*/ 7981291 h 9075935"/>
              <a:gd name="connsiteX203" fmla="*/ 8901453 w 12190583"/>
              <a:gd name="connsiteY203" fmla="*/ 8077256 h 9075935"/>
              <a:gd name="connsiteX204" fmla="*/ 8806942 w 12190583"/>
              <a:gd name="connsiteY204" fmla="*/ 8098340 h 9075935"/>
              <a:gd name="connsiteX205" fmla="*/ 8817120 w 12190583"/>
              <a:gd name="connsiteY205" fmla="*/ 7939124 h 9075935"/>
              <a:gd name="connsiteX206" fmla="*/ 8845326 w 12190583"/>
              <a:gd name="connsiteY206" fmla="*/ 7935592 h 9075935"/>
              <a:gd name="connsiteX207" fmla="*/ 3658210 w 12190583"/>
              <a:gd name="connsiteY207" fmla="*/ 7914702 h 9075935"/>
              <a:gd name="connsiteX208" fmla="*/ 3773836 w 12190583"/>
              <a:gd name="connsiteY208" fmla="*/ 7992196 h 9075935"/>
              <a:gd name="connsiteX209" fmla="*/ 3752027 w 12190583"/>
              <a:gd name="connsiteY209" fmla="*/ 8152139 h 9075935"/>
              <a:gd name="connsiteX210" fmla="*/ 3594266 w 12190583"/>
              <a:gd name="connsiteY210" fmla="*/ 8187762 h 9075935"/>
              <a:gd name="connsiteX211" fmla="*/ 3610987 w 12190583"/>
              <a:gd name="connsiteY211" fmla="*/ 7920949 h 9075935"/>
              <a:gd name="connsiteX212" fmla="*/ 3658210 w 12190583"/>
              <a:gd name="connsiteY212" fmla="*/ 7914702 h 9075935"/>
              <a:gd name="connsiteX213" fmla="*/ 5797883 w 12190583"/>
              <a:gd name="connsiteY213" fmla="*/ 7713341 h 9075935"/>
              <a:gd name="connsiteX214" fmla="*/ 5846546 w 12190583"/>
              <a:gd name="connsiteY214" fmla="*/ 7746465 h 9075935"/>
              <a:gd name="connsiteX215" fmla="*/ 5837096 w 12190583"/>
              <a:gd name="connsiteY215" fmla="*/ 7813350 h 9075935"/>
              <a:gd name="connsiteX216" fmla="*/ 5770938 w 12190583"/>
              <a:gd name="connsiteY216" fmla="*/ 7827890 h 9075935"/>
              <a:gd name="connsiteX217" fmla="*/ 5778208 w 12190583"/>
              <a:gd name="connsiteY217" fmla="*/ 7715931 h 9075935"/>
              <a:gd name="connsiteX218" fmla="*/ 5797883 w 12190583"/>
              <a:gd name="connsiteY218" fmla="*/ 7713341 h 9075935"/>
              <a:gd name="connsiteX219" fmla="*/ 11458822 w 12190583"/>
              <a:gd name="connsiteY219" fmla="*/ 7697256 h 9075935"/>
              <a:gd name="connsiteX220" fmla="*/ 11533965 w 12190583"/>
              <a:gd name="connsiteY220" fmla="*/ 7796630 h 9075935"/>
              <a:gd name="connsiteX221" fmla="*/ 11427095 w 12190583"/>
              <a:gd name="connsiteY221" fmla="*/ 7847521 h 9075935"/>
              <a:gd name="connsiteX222" fmla="*/ 11410373 w 12190583"/>
              <a:gd name="connsiteY222" fmla="*/ 7711569 h 9075935"/>
              <a:gd name="connsiteX223" fmla="*/ 11458822 w 12190583"/>
              <a:gd name="connsiteY223" fmla="*/ 7697256 h 9075935"/>
              <a:gd name="connsiteX224" fmla="*/ 9576086 w 12190583"/>
              <a:gd name="connsiteY224" fmla="*/ 7667518 h 9075935"/>
              <a:gd name="connsiteX225" fmla="*/ 9691715 w 12190583"/>
              <a:gd name="connsiteY225" fmla="*/ 7745012 h 9075935"/>
              <a:gd name="connsiteX226" fmla="*/ 9669905 w 12190583"/>
              <a:gd name="connsiteY226" fmla="*/ 7904955 h 9075935"/>
              <a:gd name="connsiteX227" fmla="*/ 9512143 w 12190583"/>
              <a:gd name="connsiteY227" fmla="*/ 7940578 h 9075935"/>
              <a:gd name="connsiteX228" fmla="*/ 9528864 w 12190583"/>
              <a:gd name="connsiteY228" fmla="*/ 7673765 h 9075935"/>
              <a:gd name="connsiteX229" fmla="*/ 9576086 w 12190583"/>
              <a:gd name="connsiteY229" fmla="*/ 7667518 h 9075935"/>
              <a:gd name="connsiteX230" fmla="*/ 11783943 w 12190583"/>
              <a:gd name="connsiteY230" fmla="*/ 7628520 h 9075935"/>
              <a:gd name="connsiteX231" fmla="*/ 11829553 w 12190583"/>
              <a:gd name="connsiteY231" fmla="*/ 7628996 h 9075935"/>
              <a:gd name="connsiteX232" fmla="*/ 11950544 w 12190583"/>
              <a:gd name="connsiteY232" fmla="*/ 7670856 h 9075935"/>
              <a:gd name="connsiteX233" fmla="*/ 12049417 w 12190583"/>
              <a:gd name="connsiteY233" fmla="*/ 7776999 h 9075935"/>
              <a:gd name="connsiteX234" fmla="*/ 12061776 w 12190583"/>
              <a:gd name="connsiteY234" fmla="*/ 7920221 h 9075935"/>
              <a:gd name="connsiteX235" fmla="*/ 11958541 w 12190583"/>
              <a:gd name="connsiteY235" fmla="*/ 7974021 h 9075935"/>
              <a:gd name="connsiteX236" fmla="*/ 11908376 w 12190583"/>
              <a:gd name="connsiteY236" fmla="*/ 7945667 h 9075935"/>
              <a:gd name="connsiteX237" fmla="*/ 11857486 w 12190583"/>
              <a:gd name="connsiteY237" fmla="*/ 7918767 h 9075935"/>
              <a:gd name="connsiteX238" fmla="*/ 11831313 w 12190583"/>
              <a:gd name="connsiteY238" fmla="*/ 7924583 h 9075935"/>
              <a:gd name="connsiteX239" fmla="*/ 11785511 w 12190583"/>
              <a:gd name="connsiteY239" fmla="*/ 7984926 h 9075935"/>
              <a:gd name="connsiteX240" fmla="*/ 11763701 w 12190583"/>
              <a:gd name="connsiteY240" fmla="*/ 8051084 h 9075935"/>
              <a:gd name="connsiteX241" fmla="*/ 11719353 w 12190583"/>
              <a:gd name="connsiteY241" fmla="*/ 8069986 h 9075935"/>
              <a:gd name="connsiteX242" fmla="*/ 11563772 w 12190583"/>
              <a:gd name="connsiteY242" fmla="*/ 7937670 h 9075935"/>
              <a:gd name="connsiteX243" fmla="*/ 11561592 w 12190583"/>
              <a:gd name="connsiteY243" fmla="*/ 7831525 h 9075935"/>
              <a:gd name="connsiteX244" fmla="*/ 11783943 w 12190583"/>
              <a:gd name="connsiteY244" fmla="*/ 7628520 h 9075935"/>
              <a:gd name="connsiteX245" fmla="*/ 11579676 w 12190583"/>
              <a:gd name="connsiteY245" fmla="*/ 7495101 h 9075935"/>
              <a:gd name="connsiteX246" fmla="*/ 11632839 w 12190583"/>
              <a:gd name="connsiteY246" fmla="*/ 7516730 h 9075935"/>
              <a:gd name="connsiteX247" fmla="*/ 11654649 w 12190583"/>
              <a:gd name="connsiteY247" fmla="*/ 7611241 h 9075935"/>
              <a:gd name="connsiteX248" fmla="*/ 11573951 w 12190583"/>
              <a:gd name="connsiteY248" fmla="*/ 7665040 h 9075935"/>
              <a:gd name="connsiteX249" fmla="*/ 11525968 w 12190583"/>
              <a:gd name="connsiteY249" fmla="*/ 7511640 h 9075935"/>
              <a:gd name="connsiteX250" fmla="*/ 11579676 w 12190583"/>
              <a:gd name="connsiteY250" fmla="*/ 7495101 h 9075935"/>
              <a:gd name="connsiteX251" fmla="*/ 12009477 w 12190583"/>
              <a:gd name="connsiteY251" fmla="*/ 7486843 h 9075935"/>
              <a:gd name="connsiteX252" fmla="*/ 12084314 w 12190583"/>
              <a:gd name="connsiteY252" fmla="*/ 7586523 h 9075935"/>
              <a:gd name="connsiteX253" fmla="*/ 11977443 w 12190583"/>
              <a:gd name="connsiteY253" fmla="*/ 7637414 h 9075935"/>
              <a:gd name="connsiteX254" fmla="*/ 11960722 w 12190583"/>
              <a:gd name="connsiteY254" fmla="*/ 7501463 h 9075935"/>
              <a:gd name="connsiteX255" fmla="*/ 12009477 w 12190583"/>
              <a:gd name="connsiteY255" fmla="*/ 7486843 h 9075935"/>
              <a:gd name="connsiteX256" fmla="*/ 11789329 w 12190583"/>
              <a:gd name="connsiteY256" fmla="*/ 7415130 h 9075935"/>
              <a:gd name="connsiteX257" fmla="*/ 11842219 w 12190583"/>
              <a:gd name="connsiteY257" fmla="*/ 7436758 h 9075935"/>
              <a:gd name="connsiteX258" fmla="*/ 11864029 w 12190583"/>
              <a:gd name="connsiteY258" fmla="*/ 7531270 h 9075935"/>
              <a:gd name="connsiteX259" fmla="*/ 11783331 w 12190583"/>
              <a:gd name="connsiteY259" fmla="*/ 7585069 h 9075935"/>
              <a:gd name="connsiteX260" fmla="*/ 11735348 w 12190583"/>
              <a:gd name="connsiteY260" fmla="*/ 7431669 h 9075935"/>
              <a:gd name="connsiteX261" fmla="*/ 11789329 w 12190583"/>
              <a:gd name="connsiteY261" fmla="*/ 7415130 h 9075935"/>
              <a:gd name="connsiteX262" fmla="*/ 593736 w 12190583"/>
              <a:gd name="connsiteY262" fmla="*/ 7361252 h 9075935"/>
              <a:gd name="connsiteX263" fmla="*/ 662950 w 12190583"/>
              <a:gd name="connsiteY263" fmla="*/ 7406951 h 9075935"/>
              <a:gd name="connsiteX264" fmla="*/ 649864 w 12190583"/>
              <a:gd name="connsiteY264" fmla="*/ 7502916 h 9075935"/>
              <a:gd name="connsiteX265" fmla="*/ 555352 w 12190583"/>
              <a:gd name="connsiteY265" fmla="*/ 7524000 h 9075935"/>
              <a:gd name="connsiteX266" fmla="*/ 565530 w 12190583"/>
              <a:gd name="connsiteY266" fmla="*/ 7364784 h 9075935"/>
              <a:gd name="connsiteX267" fmla="*/ 593736 w 12190583"/>
              <a:gd name="connsiteY267" fmla="*/ 7361252 h 9075935"/>
              <a:gd name="connsiteX268" fmla="*/ 6693368 w 12190583"/>
              <a:gd name="connsiteY268" fmla="*/ 7361251 h 9075935"/>
              <a:gd name="connsiteX269" fmla="*/ 6762582 w 12190583"/>
              <a:gd name="connsiteY269" fmla="*/ 7406951 h 9075935"/>
              <a:gd name="connsiteX270" fmla="*/ 6749496 w 12190583"/>
              <a:gd name="connsiteY270" fmla="*/ 7502916 h 9075935"/>
              <a:gd name="connsiteX271" fmla="*/ 6654985 w 12190583"/>
              <a:gd name="connsiteY271" fmla="*/ 7524000 h 9075935"/>
              <a:gd name="connsiteX272" fmla="*/ 6665162 w 12190583"/>
              <a:gd name="connsiteY272" fmla="*/ 7364784 h 9075935"/>
              <a:gd name="connsiteX273" fmla="*/ 6693368 w 12190583"/>
              <a:gd name="connsiteY273" fmla="*/ 7361251 h 9075935"/>
              <a:gd name="connsiteX274" fmla="*/ 3027968 w 12190583"/>
              <a:gd name="connsiteY274" fmla="*/ 7342565 h 9075935"/>
              <a:gd name="connsiteX275" fmla="*/ 3076632 w 12190583"/>
              <a:gd name="connsiteY275" fmla="*/ 7375689 h 9075935"/>
              <a:gd name="connsiteX276" fmla="*/ 3067181 w 12190583"/>
              <a:gd name="connsiteY276" fmla="*/ 7442575 h 9075935"/>
              <a:gd name="connsiteX277" fmla="*/ 3001023 w 12190583"/>
              <a:gd name="connsiteY277" fmla="*/ 7457114 h 9075935"/>
              <a:gd name="connsiteX278" fmla="*/ 3008294 w 12190583"/>
              <a:gd name="connsiteY278" fmla="*/ 7345155 h 9075935"/>
              <a:gd name="connsiteX279" fmla="*/ 3027968 w 12190583"/>
              <a:gd name="connsiteY279" fmla="*/ 7342565 h 9075935"/>
              <a:gd name="connsiteX280" fmla="*/ 6161388 w 12190583"/>
              <a:gd name="connsiteY280" fmla="*/ 7240783 h 9075935"/>
              <a:gd name="connsiteX281" fmla="*/ 6210052 w 12190583"/>
              <a:gd name="connsiteY281" fmla="*/ 7273907 h 9075935"/>
              <a:gd name="connsiteX282" fmla="*/ 6200601 w 12190583"/>
              <a:gd name="connsiteY282" fmla="*/ 7340793 h 9075935"/>
              <a:gd name="connsiteX283" fmla="*/ 6134443 w 12190583"/>
              <a:gd name="connsiteY283" fmla="*/ 7355333 h 9075935"/>
              <a:gd name="connsiteX284" fmla="*/ 6141713 w 12190583"/>
              <a:gd name="connsiteY284" fmla="*/ 7243373 h 9075935"/>
              <a:gd name="connsiteX285" fmla="*/ 6161388 w 12190583"/>
              <a:gd name="connsiteY285" fmla="*/ 7240783 h 9075935"/>
              <a:gd name="connsiteX286" fmla="*/ 61756 w 12190583"/>
              <a:gd name="connsiteY286" fmla="*/ 7240783 h 9075935"/>
              <a:gd name="connsiteX287" fmla="*/ 110420 w 12190583"/>
              <a:gd name="connsiteY287" fmla="*/ 7273907 h 9075935"/>
              <a:gd name="connsiteX288" fmla="*/ 100969 w 12190583"/>
              <a:gd name="connsiteY288" fmla="*/ 7340793 h 9075935"/>
              <a:gd name="connsiteX289" fmla="*/ 34811 w 12190583"/>
              <a:gd name="connsiteY289" fmla="*/ 7355333 h 9075935"/>
              <a:gd name="connsiteX290" fmla="*/ 42081 w 12190583"/>
              <a:gd name="connsiteY290" fmla="*/ 7243373 h 9075935"/>
              <a:gd name="connsiteX291" fmla="*/ 61756 w 12190583"/>
              <a:gd name="connsiteY291" fmla="*/ 7240783 h 9075935"/>
              <a:gd name="connsiteX292" fmla="*/ 5289245 w 12190583"/>
              <a:gd name="connsiteY292" fmla="*/ 7190232 h 9075935"/>
              <a:gd name="connsiteX293" fmla="*/ 5336784 w 12190583"/>
              <a:gd name="connsiteY293" fmla="*/ 7205170 h 9075935"/>
              <a:gd name="connsiteX294" fmla="*/ 5338381 w 12190583"/>
              <a:gd name="connsiteY294" fmla="*/ 7206871 h 9075935"/>
              <a:gd name="connsiteX295" fmla="*/ 5343464 w 12190583"/>
              <a:gd name="connsiteY295" fmla="*/ 7208476 h 9075935"/>
              <a:gd name="connsiteX296" fmla="*/ 5355980 w 12190583"/>
              <a:gd name="connsiteY296" fmla="*/ 7225602 h 9075935"/>
              <a:gd name="connsiteX297" fmla="*/ 5374726 w 12190583"/>
              <a:gd name="connsiteY297" fmla="*/ 7245554 h 9075935"/>
              <a:gd name="connsiteX298" fmla="*/ 5378761 w 12190583"/>
              <a:gd name="connsiteY298" fmla="*/ 7256777 h 9075935"/>
              <a:gd name="connsiteX299" fmla="*/ 5384904 w 12190583"/>
              <a:gd name="connsiteY299" fmla="*/ 7265183 h 9075935"/>
              <a:gd name="connsiteX300" fmla="*/ 5384149 w 12190583"/>
              <a:gd name="connsiteY300" fmla="*/ 7271765 h 9075935"/>
              <a:gd name="connsiteX301" fmla="*/ 5384962 w 12190583"/>
              <a:gd name="connsiteY301" fmla="*/ 7274022 h 9075935"/>
              <a:gd name="connsiteX302" fmla="*/ 5385724 w 12190583"/>
              <a:gd name="connsiteY302" fmla="*/ 7302625 h 9075935"/>
              <a:gd name="connsiteX303" fmla="*/ 5377364 w 12190583"/>
              <a:gd name="connsiteY303" fmla="*/ 7331004 h 9075935"/>
              <a:gd name="connsiteX304" fmla="*/ 5376907 w 12190583"/>
              <a:gd name="connsiteY304" fmla="*/ 7334977 h 9075935"/>
              <a:gd name="connsiteX305" fmla="*/ 5373924 w 12190583"/>
              <a:gd name="connsiteY305" fmla="*/ 7342676 h 9075935"/>
              <a:gd name="connsiteX306" fmla="*/ 5368910 w 12190583"/>
              <a:gd name="connsiteY306" fmla="*/ 7359695 h 9075935"/>
              <a:gd name="connsiteX307" fmla="*/ 5346736 w 12190583"/>
              <a:gd name="connsiteY307" fmla="*/ 7424058 h 9075935"/>
              <a:gd name="connsiteX308" fmla="*/ 5346526 w 12190583"/>
              <a:gd name="connsiteY308" fmla="*/ 7424903 h 9075935"/>
              <a:gd name="connsiteX309" fmla="*/ 5341152 w 12190583"/>
              <a:gd name="connsiteY309" fmla="*/ 7485978 h 9075935"/>
              <a:gd name="connsiteX310" fmla="*/ 5341580 w 12190583"/>
              <a:gd name="connsiteY310" fmla="*/ 7496933 h 9075935"/>
              <a:gd name="connsiteX311" fmla="*/ 5353560 w 12190583"/>
              <a:gd name="connsiteY311" fmla="*/ 7546114 h 9075935"/>
              <a:gd name="connsiteX312" fmla="*/ 5361140 w 12190583"/>
              <a:gd name="connsiteY312" fmla="*/ 7571132 h 9075935"/>
              <a:gd name="connsiteX313" fmla="*/ 5397265 w 12190583"/>
              <a:gd name="connsiteY313" fmla="*/ 7686851 h 9075935"/>
              <a:gd name="connsiteX314" fmla="*/ 5464149 w 12190583"/>
              <a:gd name="connsiteY314" fmla="*/ 7900592 h 9075935"/>
              <a:gd name="connsiteX315" fmla="*/ 5472680 w 12190583"/>
              <a:gd name="connsiteY315" fmla="*/ 7928051 h 9075935"/>
              <a:gd name="connsiteX316" fmla="*/ 5477962 w 12190583"/>
              <a:gd name="connsiteY316" fmla="*/ 7944941 h 9075935"/>
              <a:gd name="connsiteX317" fmla="*/ 5494267 w 12190583"/>
              <a:gd name="connsiteY317" fmla="*/ 7987693 h 9075935"/>
              <a:gd name="connsiteX318" fmla="*/ 5518674 w 12190583"/>
              <a:gd name="connsiteY318" fmla="*/ 8031183 h 9075935"/>
              <a:gd name="connsiteX319" fmla="*/ 5565201 w 12190583"/>
              <a:gd name="connsiteY319" fmla="*/ 8076530 h 9075935"/>
              <a:gd name="connsiteX320" fmla="*/ 5691699 w 12190583"/>
              <a:gd name="connsiteY320" fmla="*/ 8240834 h 9075935"/>
              <a:gd name="connsiteX321" fmla="*/ 5688760 w 12190583"/>
              <a:gd name="connsiteY321" fmla="*/ 8247252 h 9075935"/>
              <a:gd name="connsiteX322" fmla="*/ 5688790 w 12190583"/>
              <a:gd name="connsiteY322" fmla="*/ 8248104 h 9075935"/>
              <a:gd name="connsiteX323" fmla="*/ 5682542 w 12190583"/>
              <a:gd name="connsiteY323" fmla="*/ 8260817 h 9075935"/>
              <a:gd name="connsiteX324" fmla="*/ 5669357 w 12190583"/>
              <a:gd name="connsiteY324" fmla="*/ 8289590 h 9075935"/>
              <a:gd name="connsiteX325" fmla="*/ 5638108 w 12190583"/>
              <a:gd name="connsiteY325" fmla="*/ 8321834 h 9075935"/>
              <a:gd name="connsiteX326" fmla="*/ 5632812 w 12190583"/>
              <a:gd name="connsiteY326" fmla="*/ 8327349 h 9075935"/>
              <a:gd name="connsiteX327" fmla="*/ 5596462 w 12190583"/>
              <a:gd name="connsiteY327" fmla="*/ 8347705 h 9075935"/>
              <a:gd name="connsiteX328" fmla="*/ 5547026 w 12190583"/>
              <a:gd name="connsiteY328" fmla="*/ 8349159 h 9075935"/>
              <a:gd name="connsiteX329" fmla="*/ 5534360 w 12190583"/>
              <a:gd name="connsiteY329" fmla="*/ 8344865 h 9075935"/>
              <a:gd name="connsiteX330" fmla="*/ 5531033 w 12190583"/>
              <a:gd name="connsiteY330" fmla="*/ 8344798 h 9075935"/>
              <a:gd name="connsiteX331" fmla="*/ 5525456 w 12190583"/>
              <a:gd name="connsiteY331" fmla="*/ 8341847 h 9075935"/>
              <a:gd name="connsiteX332" fmla="*/ 5504134 w 12190583"/>
              <a:gd name="connsiteY332" fmla="*/ 8334619 h 9075935"/>
              <a:gd name="connsiteX333" fmla="*/ 5482324 w 12190583"/>
              <a:gd name="connsiteY333" fmla="*/ 8321533 h 9075935"/>
              <a:gd name="connsiteX334" fmla="*/ 5469237 w 12190583"/>
              <a:gd name="connsiteY334" fmla="*/ 8355703 h 9075935"/>
              <a:gd name="connsiteX335" fmla="*/ 5456459 w 12190583"/>
              <a:gd name="connsiteY335" fmla="*/ 8370499 h 9075935"/>
              <a:gd name="connsiteX336" fmla="*/ 5449984 w 12190583"/>
              <a:gd name="connsiteY336" fmla="*/ 8379262 h 9075935"/>
              <a:gd name="connsiteX337" fmla="*/ 5447092 w 12190583"/>
              <a:gd name="connsiteY337" fmla="*/ 8381346 h 9075935"/>
              <a:gd name="connsiteX338" fmla="*/ 5441612 w 12190583"/>
              <a:gd name="connsiteY338" fmla="*/ 8387690 h 9075935"/>
              <a:gd name="connsiteX339" fmla="*/ 5403807 w 12190583"/>
              <a:gd name="connsiteY339" fmla="*/ 8410955 h 9075935"/>
              <a:gd name="connsiteX340" fmla="*/ 5364550 w 12190583"/>
              <a:gd name="connsiteY340" fmla="*/ 8412409 h 9075935"/>
              <a:gd name="connsiteX341" fmla="*/ 5328925 w 12190583"/>
              <a:gd name="connsiteY341" fmla="*/ 8404412 h 9075935"/>
              <a:gd name="connsiteX342" fmla="*/ 5301297 w 12190583"/>
              <a:gd name="connsiteY342" fmla="*/ 8386237 h 9075935"/>
              <a:gd name="connsiteX343" fmla="*/ 5278759 w 12190583"/>
              <a:gd name="connsiteY343" fmla="*/ 8356429 h 9075935"/>
              <a:gd name="connsiteX344" fmla="*/ 5277444 w 12190583"/>
              <a:gd name="connsiteY344" fmla="*/ 8352255 h 9075935"/>
              <a:gd name="connsiteX345" fmla="*/ 5277307 w 12190583"/>
              <a:gd name="connsiteY345" fmla="*/ 8352067 h 9075935"/>
              <a:gd name="connsiteX346" fmla="*/ 5277107 w 12190583"/>
              <a:gd name="connsiteY346" fmla="*/ 8351178 h 9075935"/>
              <a:gd name="connsiteX347" fmla="*/ 5266399 w 12190583"/>
              <a:gd name="connsiteY347" fmla="*/ 8317171 h 9075935"/>
              <a:gd name="connsiteX348" fmla="*/ 5267513 w 12190583"/>
              <a:gd name="connsiteY348" fmla="*/ 8308662 h 9075935"/>
              <a:gd name="connsiteX349" fmla="*/ 5266472 w 12190583"/>
              <a:gd name="connsiteY349" fmla="*/ 8304050 h 9075935"/>
              <a:gd name="connsiteX350" fmla="*/ 5270154 w 12190583"/>
              <a:gd name="connsiteY350" fmla="*/ 8288398 h 9075935"/>
              <a:gd name="connsiteX351" fmla="*/ 5272945 w 12190583"/>
              <a:gd name="connsiteY351" fmla="*/ 8267007 h 9075935"/>
              <a:gd name="connsiteX352" fmla="*/ 5294756 w 12190583"/>
              <a:gd name="connsiteY352" fmla="*/ 8213207 h 9075935"/>
              <a:gd name="connsiteX353" fmla="*/ 5308567 w 12190583"/>
              <a:gd name="connsiteY353" fmla="*/ 8165952 h 9075935"/>
              <a:gd name="connsiteX354" fmla="*/ 5310750 w 12190583"/>
              <a:gd name="connsiteY354" fmla="*/ 8123059 h 9075935"/>
              <a:gd name="connsiteX355" fmla="*/ 5304934 w 12190583"/>
              <a:gd name="connsiteY355" fmla="*/ 8072895 h 9075935"/>
              <a:gd name="connsiteX356" fmla="*/ 5294572 w 12190583"/>
              <a:gd name="connsiteY356" fmla="*/ 8029623 h 9075935"/>
              <a:gd name="connsiteX357" fmla="*/ 5290027 w 12190583"/>
              <a:gd name="connsiteY357" fmla="*/ 8013256 h 9075935"/>
              <a:gd name="connsiteX358" fmla="*/ 5188607 w 12190583"/>
              <a:gd name="connsiteY358" fmla="*/ 7694121 h 9075935"/>
              <a:gd name="connsiteX359" fmla="*/ 5168794 w 12190583"/>
              <a:gd name="connsiteY359" fmla="*/ 7644284 h 9075935"/>
              <a:gd name="connsiteX360" fmla="*/ 5158376 w 12190583"/>
              <a:gd name="connsiteY360" fmla="*/ 7623427 h 9075935"/>
              <a:gd name="connsiteX361" fmla="*/ 5133652 w 12190583"/>
              <a:gd name="connsiteY361" fmla="*/ 7582401 h 9075935"/>
              <a:gd name="connsiteX362" fmla="*/ 5117524 w 12190583"/>
              <a:gd name="connsiteY362" fmla="*/ 7565358 h 9075935"/>
              <a:gd name="connsiteX363" fmla="*/ 5086831 w 12190583"/>
              <a:gd name="connsiteY363" fmla="*/ 7534178 h 9075935"/>
              <a:gd name="connsiteX364" fmla="*/ 5037398 w 12190583"/>
              <a:gd name="connsiteY364" fmla="*/ 7494193 h 9075935"/>
              <a:gd name="connsiteX365" fmla="*/ 5003952 w 12190583"/>
              <a:gd name="connsiteY365" fmla="*/ 7463658 h 9075935"/>
              <a:gd name="connsiteX366" fmla="*/ 4974143 w 12190583"/>
              <a:gd name="connsiteY366" fmla="*/ 7420037 h 9075935"/>
              <a:gd name="connsiteX367" fmla="*/ 4973269 w 12190583"/>
              <a:gd name="connsiteY367" fmla="*/ 7414283 h 9075935"/>
              <a:gd name="connsiteX368" fmla="*/ 4972882 w 12190583"/>
              <a:gd name="connsiteY368" fmla="*/ 7413664 h 9075935"/>
              <a:gd name="connsiteX369" fmla="*/ 4971293 w 12190583"/>
              <a:gd name="connsiteY369" fmla="*/ 7401280 h 9075935"/>
              <a:gd name="connsiteX370" fmla="*/ 4965417 w 12190583"/>
              <a:gd name="connsiteY370" fmla="*/ 7362603 h 9075935"/>
              <a:gd name="connsiteX371" fmla="*/ 4969251 w 12190583"/>
              <a:gd name="connsiteY371" fmla="*/ 7335350 h 9075935"/>
              <a:gd name="connsiteX372" fmla="*/ 4970055 w 12190583"/>
              <a:gd name="connsiteY372" fmla="*/ 7328683 h 9075935"/>
              <a:gd name="connsiteX373" fmla="*/ 4970243 w 12190583"/>
              <a:gd name="connsiteY373" fmla="*/ 7328303 h 9075935"/>
              <a:gd name="connsiteX374" fmla="*/ 4971960 w 12190583"/>
              <a:gd name="connsiteY374" fmla="*/ 7316074 h 9075935"/>
              <a:gd name="connsiteX375" fmla="*/ 4983029 w 12190583"/>
              <a:gd name="connsiteY375" fmla="*/ 7302524 h 9075935"/>
              <a:gd name="connsiteX376" fmla="*/ 4985411 w 12190583"/>
              <a:gd name="connsiteY376" fmla="*/ 7297717 h 9075935"/>
              <a:gd name="connsiteX377" fmla="*/ 4991279 w 12190583"/>
              <a:gd name="connsiteY377" fmla="*/ 7292419 h 9075935"/>
              <a:gd name="connsiteX378" fmla="*/ 5007586 w 12190583"/>
              <a:gd name="connsiteY378" fmla="*/ 7272453 h 9075935"/>
              <a:gd name="connsiteX379" fmla="*/ 5024342 w 12190583"/>
              <a:gd name="connsiteY379" fmla="*/ 7269060 h 9075935"/>
              <a:gd name="connsiteX380" fmla="*/ 5052663 w 12190583"/>
              <a:gd name="connsiteY380" fmla="*/ 7259367 h 9075935"/>
              <a:gd name="connsiteX381" fmla="*/ 5094624 w 12190583"/>
              <a:gd name="connsiteY381" fmla="*/ 7257652 h 9075935"/>
              <a:gd name="connsiteX382" fmla="*/ 5109528 w 12190583"/>
              <a:gd name="connsiteY382" fmla="*/ 7262131 h 9075935"/>
              <a:gd name="connsiteX383" fmla="*/ 5114457 w 12190583"/>
              <a:gd name="connsiteY383" fmla="*/ 7262276 h 9075935"/>
              <a:gd name="connsiteX384" fmla="*/ 5129784 w 12190583"/>
              <a:gd name="connsiteY384" fmla="*/ 7268219 h 9075935"/>
              <a:gd name="connsiteX385" fmla="*/ 5150620 w 12190583"/>
              <a:gd name="connsiteY385" fmla="*/ 7274483 h 9075935"/>
              <a:gd name="connsiteX386" fmla="*/ 5161188 w 12190583"/>
              <a:gd name="connsiteY386" fmla="*/ 7284135 h 9075935"/>
              <a:gd name="connsiteX387" fmla="*/ 5171160 w 12190583"/>
              <a:gd name="connsiteY387" fmla="*/ 7291356 h 9075935"/>
              <a:gd name="connsiteX388" fmla="*/ 5180612 w 12190583"/>
              <a:gd name="connsiteY388" fmla="*/ 7254278 h 9075935"/>
              <a:gd name="connsiteX389" fmla="*/ 5184942 w 12190583"/>
              <a:gd name="connsiteY389" fmla="*/ 7248006 h 9075935"/>
              <a:gd name="connsiteX390" fmla="*/ 5185221 w 12190583"/>
              <a:gd name="connsiteY390" fmla="*/ 7247048 h 9075935"/>
              <a:gd name="connsiteX391" fmla="*/ 5187430 w 12190583"/>
              <a:gd name="connsiteY391" fmla="*/ 7244406 h 9075935"/>
              <a:gd name="connsiteX392" fmla="*/ 5201696 w 12190583"/>
              <a:gd name="connsiteY392" fmla="*/ 7223744 h 9075935"/>
              <a:gd name="connsiteX393" fmla="*/ 5208232 w 12190583"/>
              <a:gd name="connsiteY393" fmla="*/ 7219522 h 9075935"/>
              <a:gd name="connsiteX394" fmla="*/ 5212200 w 12190583"/>
              <a:gd name="connsiteY394" fmla="*/ 7214778 h 9075935"/>
              <a:gd name="connsiteX395" fmla="*/ 5231879 w 12190583"/>
              <a:gd name="connsiteY395" fmla="*/ 7204247 h 9075935"/>
              <a:gd name="connsiteX396" fmla="*/ 5236594 w 12190583"/>
              <a:gd name="connsiteY396" fmla="*/ 7201206 h 9075935"/>
              <a:gd name="connsiteX397" fmla="*/ 5238136 w 12190583"/>
              <a:gd name="connsiteY397" fmla="*/ 7200902 h 9075935"/>
              <a:gd name="connsiteX398" fmla="*/ 5248545 w 12190583"/>
              <a:gd name="connsiteY398" fmla="*/ 7195335 h 9075935"/>
              <a:gd name="connsiteX399" fmla="*/ 5289245 w 12190583"/>
              <a:gd name="connsiteY399" fmla="*/ 7190232 h 9075935"/>
              <a:gd name="connsiteX400" fmla="*/ 8321877 w 12190583"/>
              <a:gd name="connsiteY400" fmla="*/ 7041367 h 9075935"/>
              <a:gd name="connsiteX401" fmla="*/ 8391090 w 12190583"/>
              <a:gd name="connsiteY401" fmla="*/ 7087066 h 9075935"/>
              <a:gd name="connsiteX402" fmla="*/ 8378004 w 12190583"/>
              <a:gd name="connsiteY402" fmla="*/ 7183031 h 9075935"/>
              <a:gd name="connsiteX403" fmla="*/ 8283493 w 12190583"/>
              <a:gd name="connsiteY403" fmla="*/ 7204115 h 9075935"/>
              <a:gd name="connsiteX404" fmla="*/ 8293671 w 12190583"/>
              <a:gd name="connsiteY404" fmla="*/ 7044899 h 9075935"/>
              <a:gd name="connsiteX405" fmla="*/ 8321877 w 12190583"/>
              <a:gd name="connsiteY405" fmla="*/ 7041367 h 9075935"/>
              <a:gd name="connsiteX406" fmla="*/ 2222246 w 12190583"/>
              <a:gd name="connsiteY406" fmla="*/ 7041367 h 9075935"/>
              <a:gd name="connsiteX407" fmla="*/ 2291460 w 12190583"/>
              <a:gd name="connsiteY407" fmla="*/ 7087066 h 9075935"/>
              <a:gd name="connsiteX408" fmla="*/ 2278374 w 12190583"/>
              <a:gd name="connsiteY408" fmla="*/ 7183031 h 9075935"/>
              <a:gd name="connsiteX409" fmla="*/ 2183862 w 12190583"/>
              <a:gd name="connsiteY409" fmla="*/ 7204115 h 9075935"/>
              <a:gd name="connsiteX410" fmla="*/ 2194040 w 12190583"/>
              <a:gd name="connsiteY410" fmla="*/ 7044899 h 9075935"/>
              <a:gd name="connsiteX411" fmla="*/ 2222246 w 12190583"/>
              <a:gd name="connsiteY411" fmla="*/ 7041367 h 9075935"/>
              <a:gd name="connsiteX412" fmla="*/ 1339814 w 12190583"/>
              <a:gd name="connsiteY412" fmla="*/ 6949660 h 9075935"/>
              <a:gd name="connsiteX413" fmla="*/ 1341767 w 12190583"/>
              <a:gd name="connsiteY413" fmla="*/ 6950339 h 9075935"/>
              <a:gd name="connsiteX414" fmla="*/ 1349051 w 12190583"/>
              <a:gd name="connsiteY414" fmla="*/ 6950140 h 9075935"/>
              <a:gd name="connsiteX415" fmla="*/ 1385616 w 12190583"/>
              <a:gd name="connsiteY415" fmla="*/ 6961293 h 9075935"/>
              <a:gd name="connsiteX416" fmla="*/ 1392410 w 12190583"/>
              <a:gd name="connsiteY416" fmla="*/ 6967954 h 9075935"/>
              <a:gd name="connsiteX417" fmla="*/ 1406699 w 12190583"/>
              <a:gd name="connsiteY417" fmla="*/ 6972924 h 9075935"/>
              <a:gd name="connsiteX418" fmla="*/ 1416651 w 12190583"/>
              <a:gd name="connsiteY418" fmla="*/ 6991722 h 9075935"/>
              <a:gd name="connsiteX419" fmla="*/ 1427510 w 12190583"/>
              <a:gd name="connsiteY419" fmla="*/ 7002369 h 9075935"/>
              <a:gd name="connsiteX420" fmla="*/ 1435976 w 12190583"/>
              <a:gd name="connsiteY420" fmla="*/ 7028224 h 9075935"/>
              <a:gd name="connsiteX421" fmla="*/ 1439415 w 12190583"/>
              <a:gd name="connsiteY421" fmla="*/ 7034720 h 9075935"/>
              <a:gd name="connsiteX422" fmla="*/ 1443072 w 12190583"/>
              <a:gd name="connsiteY422" fmla="*/ 7049897 h 9075935"/>
              <a:gd name="connsiteX423" fmla="*/ 1445958 w 12190583"/>
              <a:gd name="connsiteY423" fmla="*/ 7058712 h 9075935"/>
              <a:gd name="connsiteX424" fmla="*/ 1461485 w 12190583"/>
              <a:gd name="connsiteY424" fmla="*/ 7114640 h 9075935"/>
              <a:gd name="connsiteX425" fmla="*/ 1467412 w 12190583"/>
              <a:gd name="connsiteY425" fmla="*/ 7130049 h 9075935"/>
              <a:gd name="connsiteX426" fmla="*/ 1494178 w 12190583"/>
              <a:gd name="connsiteY426" fmla="*/ 7176586 h 9075935"/>
              <a:gd name="connsiteX427" fmla="*/ 1503121 w 12190583"/>
              <a:gd name="connsiteY427" fmla="*/ 7188639 h 9075935"/>
              <a:gd name="connsiteX428" fmla="*/ 1518341 w 12190583"/>
              <a:gd name="connsiteY428" fmla="*/ 7204060 h 9075935"/>
              <a:gd name="connsiteX429" fmla="*/ 1568096 w 12190583"/>
              <a:gd name="connsiteY429" fmla="*/ 7243373 h 9075935"/>
              <a:gd name="connsiteX430" fmla="*/ 1743762 w 12190583"/>
              <a:gd name="connsiteY430" fmla="*/ 7380852 h 9075935"/>
              <a:gd name="connsiteX431" fmla="*/ 1832002 w 12190583"/>
              <a:gd name="connsiteY431" fmla="*/ 7449845 h 9075935"/>
              <a:gd name="connsiteX432" fmla="*/ 1843254 w 12190583"/>
              <a:gd name="connsiteY432" fmla="*/ 7458714 h 9075935"/>
              <a:gd name="connsiteX433" fmla="*/ 1869079 w 12190583"/>
              <a:gd name="connsiteY433" fmla="*/ 7478925 h 9075935"/>
              <a:gd name="connsiteX434" fmla="*/ 1905537 w 12190583"/>
              <a:gd name="connsiteY434" fmla="*/ 7504233 h 9075935"/>
              <a:gd name="connsiteX435" fmla="*/ 1951868 w 12190583"/>
              <a:gd name="connsiteY435" fmla="*/ 7526636 h 9075935"/>
              <a:gd name="connsiteX436" fmla="*/ 2015935 w 12190583"/>
              <a:gd name="connsiteY436" fmla="*/ 7537814 h 9075935"/>
              <a:gd name="connsiteX437" fmla="*/ 2213688 w 12190583"/>
              <a:gd name="connsiteY437" fmla="*/ 7601064 h 9075935"/>
              <a:gd name="connsiteX438" fmla="*/ 2215045 w 12190583"/>
              <a:gd name="connsiteY438" fmla="*/ 7608930 h 9075935"/>
              <a:gd name="connsiteX439" fmla="*/ 2215142 w 12190583"/>
              <a:gd name="connsiteY439" fmla="*/ 7609060 h 9075935"/>
              <a:gd name="connsiteX440" fmla="*/ 2215769 w 12190583"/>
              <a:gd name="connsiteY440" fmla="*/ 7613130 h 9075935"/>
              <a:gd name="connsiteX441" fmla="*/ 2222765 w 12190583"/>
              <a:gd name="connsiteY441" fmla="*/ 7653716 h 9075935"/>
              <a:gd name="connsiteX442" fmla="*/ 2222372 w 12190583"/>
              <a:gd name="connsiteY442" fmla="*/ 7656049 h 9075935"/>
              <a:gd name="connsiteX443" fmla="*/ 2222413 w 12190583"/>
              <a:gd name="connsiteY443" fmla="*/ 7656316 h 9075935"/>
              <a:gd name="connsiteX444" fmla="*/ 2219722 w 12190583"/>
              <a:gd name="connsiteY444" fmla="*/ 7671791 h 9075935"/>
              <a:gd name="connsiteX445" fmla="*/ 2214325 w 12190583"/>
              <a:gd name="connsiteY445" fmla="*/ 7703845 h 9075935"/>
              <a:gd name="connsiteX446" fmla="*/ 2214079 w 12190583"/>
              <a:gd name="connsiteY446" fmla="*/ 7704235 h 9075935"/>
              <a:gd name="connsiteX447" fmla="*/ 2213688 w 12190583"/>
              <a:gd name="connsiteY447" fmla="*/ 7706480 h 9075935"/>
              <a:gd name="connsiteX448" fmla="*/ 2194787 w 12190583"/>
              <a:gd name="connsiteY448" fmla="*/ 7743557 h 9075935"/>
              <a:gd name="connsiteX449" fmla="*/ 2155528 w 12190583"/>
              <a:gd name="connsiteY449" fmla="*/ 7772638 h 9075935"/>
              <a:gd name="connsiteX450" fmla="*/ 2142119 w 12190583"/>
              <a:gd name="connsiteY450" fmla="*/ 7776502 h 9075935"/>
              <a:gd name="connsiteX451" fmla="*/ 2140260 w 12190583"/>
              <a:gd name="connsiteY451" fmla="*/ 7777728 h 9075935"/>
              <a:gd name="connsiteX452" fmla="*/ 2136026 w 12190583"/>
              <a:gd name="connsiteY452" fmla="*/ 7778257 h 9075935"/>
              <a:gd name="connsiteX453" fmla="*/ 2112634 w 12190583"/>
              <a:gd name="connsiteY453" fmla="*/ 7784998 h 9075935"/>
              <a:gd name="connsiteX454" fmla="*/ 2086456 w 12190583"/>
              <a:gd name="connsiteY454" fmla="*/ 7786451 h 9075935"/>
              <a:gd name="connsiteX455" fmla="*/ 2095179 w 12190583"/>
              <a:gd name="connsiteY455" fmla="*/ 7822075 h 9075935"/>
              <a:gd name="connsiteX456" fmla="*/ 2092539 w 12190583"/>
              <a:gd name="connsiteY456" fmla="*/ 7847598 h 9075935"/>
              <a:gd name="connsiteX457" fmla="*/ 2092375 w 12190583"/>
              <a:gd name="connsiteY457" fmla="*/ 7853087 h 9075935"/>
              <a:gd name="connsiteX458" fmla="*/ 2091873 w 12190583"/>
              <a:gd name="connsiteY458" fmla="*/ 7854039 h 9075935"/>
              <a:gd name="connsiteX459" fmla="*/ 2090818 w 12190583"/>
              <a:gd name="connsiteY459" fmla="*/ 7864241 h 9075935"/>
              <a:gd name="connsiteX460" fmla="*/ 2073369 w 12190583"/>
              <a:gd name="connsiteY460" fmla="*/ 7904955 h 9075935"/>
              <a:gd name="connsiteX461" fmla="*/ 2041380 w 12190583"/>
              <a:gd name="connsiteY461" fmla="*/ 7928219 h 9075935"/>
              <a:gd name="connsiteX462" fmla="*/ 2007938 w 12190583"/>
              <a:gd name="connsiteY462" fmla="*/ 7942032 h 9075935"/>
              <a:gd name="connsiteX463" fmla="*/ 1974495 w 12190583"/>
              <a:gd name="connsiteY463" fmla="*/ 7942759 h 9075935"/>
              <a:gd name="connsiteX464" fmla="*/ 1938872 w 12190583"/>
              <a:gd name="connsiteY464" fmla="*/ 7931127 h 9075935"/>
              <a:gd name="connsiteX465" fmla="*/ 1936810 w 12190583"/>
              <a:gd name="connsiteY465" fmla="*/ 7929487 h 9075935"/>
              <a:gd name="connsiteX466" fmla="*/ 1935237 w 12190583"/>
              <a:gd name="connsiteY466" fmla="*/ 7928946 h 9075935"/>
              <a:gd name="connsiteX467" fmla="*/ 1929851 w 12190583"/>
              <a:gd name="connsiteY467" fmla="*/ 7923951 h 9075935"/>
              <a:gd name="connsiteX468" fmla="*/ 1906883 w 12190583"/>
              <a:gd name="connsiteY468" fmla="*/ 7905681 h 9075935"/>
              <a:gd name="connsiteX469" fmla="*/ 1903701 w 12190583"/>
              <a:gd name="connsiteY469" fmla="*/ 7899703 h 9075935"/>
              <a:gd name="connsiteX470" fmla="*/ 1899136 w 12190583"/>
              <a:gd name="connsiteY470" fmla="*/ 7895470 h 9075935"/>
              <a:gd name="connsiteX471" fmla="*/ 1892830 w 12190583"/>
              <a:gd name="connsiteY471" fmla="*/ 7879277 h 9075935"/>
              <a:gd name="connsiteX472" fmla="*/ 1882892 w 12190583"/>
              <a:gd name="connsiteY472" fmla="*/ 7860606 h 9075935"/>
              <a:gd name="connsiteX473" fmla="*/ 1871259 w 12190583"/>
              <a:gd name="connsiteY473" fmla="*/ 7803900 h 9075935"/>
              <a:gd name="connsiteX474" fmla="*/ 1855265 w 12190583"/>
              <a:gd name="connsiteY474" fmla="*/ 7757371 h 9075935"/>
              <a:gd name="connsiteX475" fmla="*/ 1846959 w 12190583"/>
              <a:gd name="connsiteY475" fmla="*/ 7743974 h 9075935"/>
              <a:gd name="connsiteX476" fmla="*/ 1811141 w 12190583"/>
              <a:gd name="connsiteY476" fmla="*/ 7696618 h 9075935"/>
              <a:gd name="connsiteX477" fmla="*/ 1799285 w 12190583"/>
              <a:gd name="connsiteY477" fmla="*/ 7683216 h 9075935"/>
              <a:gd name="connsiteX478" fmla="*/ 1759300 w 12190583"/>
              <a:gd name="connsiteY478" fmla="*/ 7647592 h 9075935"/>
              <a:gd name="connsiteX479" fmla="*/ 1488852 w 12190583"/>
              <a:gd name="connsiteY479" fmla="*/ 7437485 h 9075935"/>
              <a:gd name="connsiteX480" fmla="*/ 1445207 w 12190583"/>
              <a:gd name="connsiteY480" fmla="*/ 7407996 h 9075935"/>
              <a:gd name="connsiteX481" fmla="*/ 1422760 w 12190583"/>
              <a:gd name="connsiteY481" fmla="*/ 7395689 h 9075935"/>
              <a:gd name="connsiteX482" fmla="*/ 1377619 w 12190583"/>
              <a:gd name="connsiteY482" fmla="*/ 7375689 h 9075935"/>
              <a:gd name="connsiteX483" fmla="*/ 1313642 w 12190583"/>
              <a:gd name="connsiteY483" fmla="*/ 7363330 h 9075935"/>
              <a:gd name="connsiteX484" fmla="*/ 1250392 w 12190583"/>
              <a:gd name="connsiteY484" fmla="*/ 7358968 h 9075935"/>
              <a:gd name="connsiteX485" fmla="*/ 1206045 w 12190583"/>
              <a:gd name="connsiteY485" fmla="*/ 7352425 h 9075935"/>
              <a:gd name="connsiteX486" fmla="*/ 1156607 w 12190583"/>
              <a:gd name="connsiteY486" fmla="*/ 7333523 h 9075935"/>
              <a:gd name="connsiteX487" fmla="*/ 1116621 w 12190583"/>
              <a:gd name="connsiteY487" fmla="*/ 7291356 h 9075935"/>
              <a:gd name="connsiteX488" fmla="*/ 1095538 w 12190583"/>
              <a:gd name="connsiteY488" fmla="*/ 7249189 h 9075935"/>
              <a:gd name="connsiteX489" fmla="*/ 1097086 w 12190583"/>
              <a:gd name="connsiteY489" fmla="*/ 7232162 h 9075935"/>
              <a:gd name="connsiteX490" fmla="*/ 1096175 w 12190583"/>
              <a:gd name="connsiteY490" fmla="*/ 7225925 h 9075935"/>
              <a:gd name="connsiteX491" fmla="*/ 1098578 w 12190583"/>
              <a:gd name="connsiteY491" fmla="*/ 7215753 h 9075935"/>
              <a:gd name="connsiteX492" fmla="*/ 1100628 w 12190583"/>
              <a:gd name="connsiteY492" fmla="*/ 7193209 h 9075935"/>
              <a:gd name="connsiteX493" fmla="*/ 1108186 w 12190583"/>
              <a:gd name="connsiteY493" fmla="*/ 7185239 h 9075935"/>
              <a:gd name="connsiteX494" fmla="*/ 1129709 w 12190583"/>
              <a:gd name="connsiteY494" fmla="*/ 7156131 h 9075935"/>
              <a:gd name="connsiteX495" fmla="*/ 1181440 w 12190583"/>
              <a:gd name="connsiteY495" fmla="*/ 7122535 h 9075935"/>
              <a:gd name="connsiteX496" fmla="*/ 1208775 w 12190583"/>
              <a:gd name="connsiteY496" fmla="*/ 7117977 h 9075935"/>
              <a:gd name="connsiteX497" fmla="*/ 1219857 w 12190583"/>
              <a:gd name="connsiteY497" fmla="*/ 7115419 h 9075935"/>
              <a:gd name="connsiteX498" fmla="*/ 1223491 w 12190583"/>
              <a:gd name="connsiteY498" fmla="*/ 7115523 h 9075935"/>
              <a:gd name="connsiteX499" fmla="*/ 1238078 w 12190583"/>
              <a:gd name="connsiteY499" fmla="*/ 7113091 h 9075935"/>
              <a:gd name="connsiteX500" fmla="*/ 1244706 w 12190583"/>
              <a:gd name="connsiteY500" fmla="*/ 7114520 h 9075935"/>
              <a:gd name="connsiteX501" fmla="*/ 1239827 w 12190583"/>
              <a:gd name="connsiteY501" fmla="*/ 7101239 h 9075935"/>
              <a:gd name="connsiteX502" fmla="*/ 1232673 w 12190583"/>
              <a:gd name="connsiteY502" fmla="*/ 7083162 h 9075935"/>
              <a:gd name="connsiteX503" fmla="*/ 1232518 w 12190583"/>
              <a:gd name="connsiteY503" fmla="*/ 7081345 h 9075935"/>
              <a:gd name="connsiteX504" fmla="*/ 1232216 w 12190583"/>
              <a:gd name="connsiteY504" fmla="*/ 7080522 h 9075935"/>
              <a:gd name="connsiteX505" fmla="*/ 1232216 w 12190583"/>
              <a:gd name="connsiteY505" fmla="*/ 7077799 h 9075935"/>
              <a:gd name="connsiteX506" fmla="*/ 1230106 w 12190583"/>
              <a:gd name="connsiteY506" fmla="*/ 7053035 h 9075935"/>
              <a:gd name="connsiteX507" fmla="*/ 1232216 w 12190583"/>
              <a:gd name="connsiteY507" fmla="*/ 7046776 h 9075935"/>
              <a:gd name="connsiteX508" fmla="*/ 1232216 w 12190583"/>
              <a:gd name="connsiteY508" fmla="*/ 7042718 h 9075935"/>
              <a:gd name="connsiteX509" fmla="*/ 1240495 w 12190583"/>
              <a:gd name="connsiteY509" fmla="*/ 7022219 h 9075935"/>
              <a:gd name="connsiteX510" fmla="*/ 1248570 w 12190583"/>
              <a:gd name="connsiteY510" fmla="*/ 6998266 h 9075935"/>
              <a:gd name="connsiteX511" fmla="*/ 1318741 w 12190583"/>
              <a:gd name="connsiteY511" fmla="*/ 6950970 h 9075935"/>
              <a:gd name="connsiteX512" fmla="*/ 1337273 w 12190583"/>
              <a:gd name="connsiteY512" fmla="*/ 6950463 h 9075935"/>
              <a:gd name="connsiteX513" fmla="*/ 9016060 w 12190583"/>
              <a:gd name="connsiteY513" fmla="*/ 6912083 h 9075935"/>
              <a:gd name="connsiteX514" fmla="*/ 9091203 w 12190583"/>
              <a:gd name="connsiteY514" fmla="*/ 7011457 h 9075935"/>
              <a:gd name="connsiteX515" fmla="*/ 8984333 w 12190583"/>
              <a:gd name="connsiteY515" fmla="*/ 7062348 h 9075935"/>
              <a:gd name="connsiteX516" fmla="*/ 8967611 w 12190583"/>
              <a:gd name="connsiteY516" fmla="*/ 6926396 h 9075935"/>
              <a:gd name="connsiteX517" fmla="*/ 9016060 w 12190583"/>
              <a:gd name="connsiteY517" fmla="*/ 6912083 h 9075935"/>
              <a:gd name="connsiteX518" fmla="*/ 7460514 w 12190583"/>
              <a:gd name="connsiteY518" fmla="*/ 6908947 h 9075935"/>
              <a:gd name="connsiteX519" fmla="*/ 7464508 w 12190583"/>
              <a:gd name="connsiteY519" fmla="*/ 6910439 h 9075935"/>
              <a:gd name="connsiteX520" fmla="*/ 7469200 w 12190583"/>
              <a:gd name="connsiteY520" fmla="*/ 6910370 h 9075935"/>
              <a:gd name="connsiteX521" fmla="*/ 7505589 w 12190583"/>
              <a:gd name="connsiteY521" fmla="*/ 6922033 h 9075935"/>
              <a:gd name="connsiteX522" fmla="*/ 7511460 w 12190583"/>
              <a:gd name="connsiteY522" fmla="*/ 6927982 h 9075935"/>
              <a:gd name="connsiteX523" fmla="*/ 7526673 w 12190583"/>
              <a:gd name="connsiteY523" fmla="*/ 6933666 h 9075935"/>
              <a:gd name="connsiteX524" fmla="*/ 7537789 w 12190583"/>
              <a:gd name="connsiteY524" fmla="*/ 6954662 h 9075935"/>
              <a:gd name="connsiteX525" fmla="*/ 7546483 w 12190583"/>
              <a:gd name="connsiteY525" fmla="*/ 6963473 h 9075935"/>
              <a:gd name="connsiteX526" fmla="*/ 7552513 w 12190583"/>
              <a:gd name="connsiteY526" fmla="*/ 6982476 h 9075935"/>
              <a:gd name="connsiteX527" fmla="*/ 7559388 w 12190583"/>
              <a:gd name="connsiteY527" fmla="*/ 6995462 h 9075935"/>
              <a:gd name="connsiteX528" fmla="*/ 7565479 w 12190583"/>
              <a:gd name="connsiteY528" fmla="*/ 7023886 h 9075935"/>
              <a:gd name="connsiteX529" fmla="*/ 7579180 w 12190583"/>
              <a:gd name="connsiteY529" fmla="*/ 7074566 h 9075935"/>
              <a:gd name="connsiteX530" fmla="*/ 7585858 w 12190583"/>
              <a:gd name="connsiteY530" fmla="*/ 7092528 h 9075935"/>
              <a:gd name="connsiteX531" fmla="*/ 7609205 w 12190583"/>
              <a:gd name="connsiteY531" fmla="*/ 7134795 h 9075935"/>
              <a:gd name="connsiteX532" fmla="*/ 7623388 w 12190583"/>
              <a:gd name="connsiteY532" fmla="*/ 7154337 h 9075935"/>
              <a:gd name="connsiteX533" fmla="*/ 7630629 w 12190583"/>
              <a:gd name="connsiteY533" fmla="*/ 7161906 h 9075935"/>
              <a:gd name="connsiteX534" fmla="*/ 7678659 w 12190583"/>
              <a:gd name="connsiteY534" fmla="*/ 7201531 h 9075935"/>
              <a:gd name="connsiteX535" fmla="*/ 7770948 w 12190583"/>
              <a:gd name="connsiteY535" fmla="*/ 7275362 h 9075935"/>
              <a:gd name="connsiteX536" fmla="*/ 7945431 w 12190583"/>
              <a:gd name="connsiteY536" fmla="*/ 7415675 h 9075935"/>
              <a:gd name="connsiteX537" fmla="*/ 7953071 w 12190583"/>
              <a:gd name="connsiteY537" fmla="*/ 7421860 h 9075935"/>
              <a:gd name="connsiteX538" fmla="*/ 7982509 w 12190583"/>
              <a:gd name="connsiteY538" fmla="*/ 7445482 h 9075935"/>
              <a:gd name="connsiteX539" fmla="*/ 8019690 w 12190583"/>
              <a:gd name="connsiteY539" fmla="*/ 7471728 h 9075935"/>
              <a:gd name="connsiteX540" fmla="*/ 8063934 w 12190583"/>
              <a:gd name="connsiteY540" fmla="*/ 7493920 h 9075935"/>
              <a:gd name="connsiteX541" fmla="*/ 8127911 w 12190583"/>
              <a:gd name="connsiteY541" fmla="*/ 7505825 h 9075935"/>
              <a:gd name="connsiteX542" fmla="*/ 8324932 w 12190583"/>
              <a:gd name="connsiteY542" fmla="*/ 7571983 h 9075935"/>
              <a:gd name="connsiteX543" fmla="*/ 8325965 w 12190583"/>
              <a:gd name="connsiteY543" fmla="*/ 7578391 h 9075935"/>
              <a:gd name="connsiteX544" fmla="*/ 8327113 w 12190583"/>
              <a:gd name="connsiteY544" fmla="*/ 7579979 h 9075935"/>
              <a:gd name="connsiteX545" fmla="*/ 8332573 w 12190583"/>
              <a:gd name="connsiteY545" fmla="*/ 7619405 h 9075935"/>
              <a:gd name="connsiteX546" fmla="*/ 8333463 w 12190583"/>
              <a:gd name="connsiteY546" fmla="*/ 7624930 h 9075935"/>
              <a:gd name="connsiteX547" fmla="*/ 8333392 w 12190583"/>
              <a:gd name="connsiteY547" fmla="*/ 7625323 h 9075935"/>
              <a:gd name="connsiteX548" fmla="*/ 8333657 w 12190583"/>
              <a:gd name="connsiteY548" fmla="*/ 7627235 h 9075935"/>
              <a:gd name="connsiteX549" fmla="*/ 8324932 w 12190583"/>
              <a:gd name="connsiteY549" fmla="*/ 7676672 h 9075935"/>
              <a:gd name="connsiteX550" fmla="*/ 8305303 w 12190583"/>
              <a:gd name="connsiteY550" fmla="*/ 7713750 h 9075935"/>
              <a:gd name="connsiteX551" fmla="*/ 8266044 w 12190583"/>
              <a:gd name="connsiteY551" fmla="*/ 7742104 h 9075935"/>
              <a:gd name="connsiteX552" fmla="*/ 8252333 w 12190583"/>
              <a:gd name="connsiteY552" fmla="*/ 7745989 h 9075935"/>
              <a:gd name="connsiteX553" fmla="*/ 8249322 w 12190583"/>
              <a:gd name="connsiteY553" fmla="*/ 7747919 h 9075935"/>
              <a:gd name="connsiteX554" fmla="*/ 8243125 w 12190583"/>
              <a:gd name="connsiteY554" fmla="*/ 7748597 h 9075935"/>
              <a:gd name="connsiteX555" fmla="*/ 8222423 w 12190583"/>
              <a:gd name="connsiteY555" fmla="*/ 7754462 h 9075935"/>
              <a:gd name="connsiteX556" fmla="*/ 8196251 w 12190583"/>
              <a:gd name="connsiteY556" fmla="*/ 7755189 h 9075935"/>
              <a:gd name="connsiteX557" fmla="*/ 8204975 w 12190583"/>
              <a:gd name="connsiteY557" fmla="*/ 7791540 h 9075935"/>
              <a:gd name="connsiteX558" fmla="*/ 8199886 w 12190583"/>
              <a:gd name="connsiteY558" fmla="*/ 7833707 h 9075935"/>
              <a:gd name="connsiteX559" fmla="*/ 8181711 w 12190583"/>
              <a:gd name="connsiteY559" fmla="*/ 7873693 h 9075935"/>
              <a:gd name="connsiteX560" fmla="*/ 8149722 w 12190583"/>
              <a:gd name="connsiteY560" fmla="*/ 7896957 h 9075935"/>
              <a:gd name="connsiteX561" fmla="*/ 8115553 w 12190583"/>
              <a:gd name="connsiteY561" fmla="*/ 7910043 h 9075935"/>
              <a:gd name="connsiteX562" fmla="*/ 8082110 w 12190583"/>
              <a:gd name="connsiteY562" fmla="*/ 7910043 h 9075935"/>
              <a:gd name="connsiteX563" fmla="*/ 8078804 w 12190583"/>
              <a:gd name="connsiteY563" fmla="*/ 7908896 h 9075935"/>
              <a:gd name="connsiteX564" fmla="*/ 8077901 w 12190583"/>
              <a:gd name="connsiteY564" fmla="*/ 7908895 h 9075935"/>
              <a:gd name="connsiteX565" fmla="*/ 8042124 w 12190583"/>
              <a:gd name="connsiteY565" fmla="*/ 7896230 h 9075935"/>
              <a:gd name="connsiteX566" fmla="*/ 8030041 w 12190583"/>
              <a:gd name="connsiteY566" fmla="*/ 7884602 h 9075935"/>
              <a:gd name="connsiteX567" fmla="*/ 8014498 w 12190583"/>
              <a:gd name="connsiteY567" fmla="*/ 7872239 h 9075935"/>
              <a:gd name="connsiteX568" fmla="*/ 8011999 w 12190583"/>
              <a:gd name="connsiteY568" fmla="*/ 7867240 h 9075935"/>
              <a:gd name="connsiteX569" fmla="*/ 8006569 w 12190583"/>
              <a:gd name="connsiteY569" fmla="*/ 7862015 h 9075935"/>
              <a:gd name="connsiteX570" fmla="*/ 7998127 w 12190583"/>
              <a:gd name="connsiteY570" fmla="*/ 7839497 h 9075935"/>
              <a:gd name="connsiteX571" fmla="*/ 7991961 w 12190583"/>
              <a:gd name="connsiteY571" fmla="*/ 7827164 h 9075935"/>
              <a:gd name="connsiteX572" fmla="*/ 7990096 w 12190583"/>
              <a:gd name="connsiteY572" fmla="*/ 7818073 h 9075935"/>
              <a:gd name="connsiteX573" fmla="*/ 7989961 w 12190583"/>
              <a:gd name="connsiteY573" fmla="*/ 7817713 h 9075935"/>
              <a:gd name="connsiteX574" fmla="*/ 7986829 w 12190583"/>
              <a:gd name="connsiteY574" fmla="*/ 7802144 h 9075935"/>
              <a:gd name="connsiteX575" fmla="*/ 7980328 w 12190583"/>
              <a:gd name="connsiteY575" fmla="*/ 7770457 h 9075935"/>
              <a:gd name="connsiteX576" fmla="*/ 7972683 w 12190583"/>
              <a:gd name="connsiteY576" fmla="*/ 7745609 h 9075935"/>
              <a:gd name="connsiteX577" fmla="*/ 7965247 w 12190583"/>
              <a:gd name="connsiteY577" fmla="*/ 7722328 h 9075935"/>
              <a:gd name="connsiteX578" fmla="*/ 7963903 w 12190583"/>
              <a:gd name="connsiteY578" fmla="*/ 7720161 h 9075935"/>
              <a:gd name="connsiteX579" fmla="*/ 7917067 w 12190583"/>
              <a:gd name="connsiteY579" fmla="*/ 7656013 h 9075935"/>
              <a:gd name="connsiteX580" fmla="*/ 7910535 w 12190583"/>
              <a:gd name="connsiteY580" fmla="*/ 7648319 h 9075935"/>
              <a:gd name="connsiteX581" fmla="*/ 7888146 w 12190583"/>
              <a:gd name="connsiteY581" fmla="*/ 7627589 h 9075935"/>
              <a:gd name="connsiteX582" fmla="*/ 7853081 w 12190583"/>
              <a:gd name="connsiteY582" fmla="*/ 7597521 h 9075935"/>
              <a:gd name="connsiteX583" fmla="*/ 7603009 w 12190583"/>
              <a:gd name="connsiteY583" fmla="*/ 7398954 h 9075935"/>
              <a:gd name="connsiteX584" fmla="*/ 7563617 w 12190583"/>
              <a:gd name="connsiteY584" fmla="*/ 7371433 h 9075935"/>
              <a:gd name="connsiteX585" fmla="*/ 7533840 w 12190583"/>
              <a:gd name="connsiteY585" fmla="*/ 7354541 h 9075935"/>
              <a:gd name="connsiteX586" fmla="*/ 7492503 w 12190583"/>
              <a:gd name="connsiteY586" fmla="*/ 7335703 h 9075935"/>
              <a:gd name="connsiteX587" fmla="*/ 7429253 w 12190583"/>
              <a:gd name="connsiteY587" fmla="*/ 7322617 h 9075935"/>
              <a:gd name="connsiteX588" fmla="*/ 7366003 w 12190583"/>
              <a:gd name="connsiteY588" fmla="*/ 7317528 h 9075935"/>
              <a:gd name="connsiteX589" fmla="*/ 7321655 w 12190583"/>
              <a:gd name="connsiteY589" fmla="*/ 7310258 h 9075935"/>
              <a:gd name="connsiteX590" fmla="*/ 7272218 w 12190583"/>
              <a:gd name="connsiteY590" fmla="*/ 7290629 h 9075935"/>
              <a:gd name="connsiteX591" fmla="*/ 7268570 w 12190583"/>
              <a:gd name="connsiteY591" fmla="*/ 7286782 h 9075935"/>
              <a:gd name="connsiteX592" fmla="*/ 7267004 w 12190583"/>
              <a:gd name="connsiteY592" fmla="*/ 7286085 h 9075935"/>
              <a:gd name="connsiteX593" fmla="*/ 7256419 w 12190583"/>
              <a:gd name="connsiteY593" fmla="*/ 7273968 h 9075935"/>
              <a:gd name="connsiteX594" fmla="*/ 7232232 w 12190583"/>
              <a:gd name="connsiteY594" fmla="*/ 7248462 h 9075935"/>
              <a:gd name="connsiteX595" fmla="*/ 7217650 w 12190583"/>
              <a:gd name="connsiteY595" fmla="*/ 7217734 h 9075935"/>
              <a:gd name="connsiteX596" fmla="*/ 7217226 w 12190583"/>
              <a:gd name="connsiteY596" fmla="*/ 7216905 h 9075935"/>
              <a:gd name="connsiteX597" fmla="*/ 7217214 w 12190583"/>
              <a:gd name="connsiteY597" fmla="*/ 7216816 h 9075935"/>
              <a:gd name="connsiteX598" fmla="*/ 7211876 w 12190583"/>
              <a:gd name="connsiteY598" fmla="*/ 7205568 h 9075935"/>
              <a:gd name="connsiteX599" fmla="*/ 7213514 w 12190583"/>
              <a:gd name="connsiteY599" fmla="*/ 7189802 h 9075935"/>
              <a:gd name="connsiteX600" fmla="*/ 7212512 w 12190583"/>
              <a:gd name="connsiteY600" fmla="*/ 7182486 h 9075935"/>
              <a:gd name="connsiteX601" fmla="*/ 7215568 w 12190583"/>
              <a:gd name="connsiteY601" fmla="*/ 7170033 h 9075935"/>
              <a:gd name="connsiteX602" fmla="*/ 7217692 w 12190583"/>
              <a:gd name="connsiteY602" fmla="*/ 7149588 h 9075935"/>
              <a:gd name="connsiteX603" fmla="*/ 7223932 w 12190583"/>
              <a:gd name="connsiteY603" fmla="*/ 7143237 h 9075935"/>
              <a:gd name="connsiteX604" fmla="*/ 7246772 w 12190583"/>
              <a:gd name="connsiteY604" fmla="*/ 7113238 h 9075935"/>
              <a:gd name="connsiteX605" fmla="*/ 7299245 w 12190583"/>
              <a:gd name="connsiteY605" fmla="*/ 7079909 h 9075935"/>
              <a:gd name="connsiteX606" fmla="*/ 7328689 w 12190583"/>
              <a:gd name="connsiteY606" fmla="*/ 7075361 h 9075935"/>
              <a:gd name="connsiteX607" fmla="*/ 7337649 w 12190583"/>
              <a:gd name="connsiteY607" fmla="*/ 7073252 h 9075935"/>
              <a:gd name="connsiteX608" fmla="*/ 7341623 w 12190583"/>
              <a:gd name="connsiteY608" fmla="*/ 7073363 h 9075935"/>
              <a:gd name="connsiteX609" fmla="*/ 7356165 w 12190583"/>
              <a:gd name="connsiteY609" fmla="*/ 7071116 h 9075935"/>
              <a:gd name="connsiteX610" fmla="*/ 7363385 w 12190583"/>
              <a:gd name="connsiteY610" fmla="*/ 7072789 h 9075935"/>
              <a:gd name="connsiteX611" fmla="*/ 7363375 w 12190583"/>
              <a:gd name="connsiteY611" fmla="*/ 7072761 h 9075935"/>
              <a:gd name="connsiteX612" fmla="*/ 7363094 w 12190583"/>
              <a:gd name="connsiteY612" fmla="*/ 7072525 h 9075935"/>
              <a:gd name="connsiteX613" fmla="*/ 7351453 w 12190583"/>
              <a:gd name="connsiteY613" fmla="*/ 7042262 h 9075935"/>
              <a:gd name="connsiteX614" fmla="*/ 7351267 w 12190583"/>
              <a:gd name="connsiteY614" fmla="*/ 7039804 h 9075935"/>
              <a:gd name="connsiteX615" fmla="*/ 7350735 w 12190583"/>
              <a:gd name="connsiteY615" fmla="*/ 7038355 h 9075935"/>
              <a:gd name="connsiteX616" fmla="*/ 7350821 w 12190583"/>
              <a:gd name="connsiteY616" fmla="*/ 7033885 h 9075935"/>
              <a:gd name="connsiteX617" fmla="*/ 7349175 w 12190583"/>
              <a:gd name="connsiteY617" fmla="*/ 7012046 h 9075935"/>
              <a:gd name="connsiteX618" fmla="*/ 7351363 w 12190583"/>
              <a:gd name="connsiteY618" fmla="*/ 7005765 h 9075935"/>
              <a:gd name="connsiteX619" fmla="*/ 7351463 w 12190583"/>
              <a:gd name="connsiteY619" fmla="*/ 7000551 h 9075935"/>
              <a:gd name="connsiteX620" fmla="*/ 7361167 w 12190583"/>
              <a:gd name="connsiteY620" fmla="*/ 6977615 h 9075935"/>
              <a:gd name="connsiteX621" fmla="*/ 7368217 w 12190583"/>
              <a:gd name="connsiteY621" fmla="*/ 6957372 h 9075935"/>
              <a:gd name="connsiteX622" fmla="*/ 7438903 w 12190583"/>
              <a:gd name="connsiteY622" fmla="*/ 6910817 h 9075935"/>
              <a:gd name="connsiteX623" fmla="*/ 7455051 w 12190583"/>
              <a:gd name="connsiteY623" fmla="*/ 6910579 h 9075935"/>
              <a:gd name="connsiteX624" fmla="*/ 10508605 w 12190583"/>
              <a:gd name="connsiteY624" fmla="*/ 6875414 h 9075935"/>
              <a:gd name="connsiteX625" fmla="*/ 10572957 w 12190583"/>
              <a:gd name="connsiteY625" fmla="*/ 6885489 h 9075935"/>
              <a:gd name="connsiteX626" fmla="*/ 10587666 w 12190583"/>
              <a:gd name="connsiteY626" fmla="*/ 6896524 h 9075935"/>
              <a:gd name="connsiteX627" fmla="*/ 10594665 w 12190583"/>
              <a:gd name="connsiteY627" fmla="*/ 6899496 h 9075935"/>
              <a:gd name="connsiteX628" fmla="*/ 10597170 w 12190583"/>
              <a:gd name="connsiteY628" fmla="*/ 6903654 h 9075935"/>
              <a:gd name="connsiteX629" fmla="*/ 10600529 w 12190583"/>
              <a:gd name="connsiteY629" fmla="*/ 6906174 h 9075935"/>
              <a:gd name="connsiteX630" fmla="*/ 10621565 w 12190583"/>
              <a:gd name="connsiteY630" fmla="*/ 6938027 h 9075935"/>
              <a:gd name="connsiteX631" fmla="*/ 10624339 w 12190583"/>
              <a:gd name="connsiteY631" fmla="*/ 6948754 h 9075935"/>
              <a:gd name="connsiteX632" fmla="*/ 10631016 w 12190583"/>
              <a:gd name="connsiteY632" fmla="*/ 6959838 h 9075935"/>
              <a:gd name="connsiteX633" fmla="*/ 10629061 w 12190583"/>
              <a:gd name="connsiteY633" fmla="*/ 6969614 h 9075935"/>
              <a:gd name="connsiteX634" fmla="*/ 10627472 w 12190583"/>
              <a:gd name="connsiteY634" fmla="*/ 6996098 h 9075935"/>
              <a:gd name="connsiteX635" fmla="*/ 10619974 w 12190583"/>
              <a:gd name="connsiteY635" fmla="*/ 7015045 h 9075935"/>
              <a:gd name="connsiteX636" fmla="*/ 10617202 w 12190583"/>
              <a:gd name="connsiteY636" fmla="*/ 7028904 h 9075935"/>
              <a:gd name="connsiteX637" fmla="*/ 10602435 w 12190583"/>
              <a:gd name="connsiteY637" fmla="*/ 7058440 h 9075935"/>
              <a:gd name="connsiteX638" fmla="*/ 10585297 w 12190583"/>
              <a:gd name="connsiteY638" fmla="*/ 7096679 h 9075935"/>
              <a:gd name="connsiteX639" fmla="*/ 10575658 w 12190583"/>
              <a:gd name="connsiteY639" fmla="*/ 7124881 h 9075935"/>
              <a:gd name="connsiteX640" fmla="*/ 10568421 w 12190583"/>
              <a:gd name="connsiteY640" fmla="*/ 7165093 h 9075935"/>
              <a:gd name="connsiteX641" fmla="*/ 10566850 w 12190583"/>
              <a:gd name="connsiteY641" fmla="*/ 7189284 h 9075935"/>
              <a:gd name="connsiteX642" fmla="*/ 10572032 w 12190583"/>
              <a:gd name="connsiteY642" fmla="*/ 7223833 h 9075935"/>
              <a:gd name="connsiteX643" fmla="*/ 10582306 w 12190583"/>
              <a:gd name="connsiteY643" fmla="*/ 7270999 h 9075935"/>
              <a:gd name="connsiteX644" fmla="*/ 10662277 w 12190583"/>
              <a:gd name="connsiteY644" fmla="*/ 7644684 h 9075935"/>
              <a:gd name="connsiteX645" fmla="*/ 10674743 w 12190583"/>
              <a:gd name="connsiteY645" fmla="*/ 7689204 h 9075935"/>
              <a:gd name="connsiteX646" fmla="*/ 10694675 w 12190583"/>
              <a:gd name="connsiteY646" fmla="*/ 7733826 h 9075935"/>
              <a:gd name="connsiteX647" fmla="*/ 10696985 w 12190583"/>
              <a:gd name="connsiteY647" fmla="*/ 7736980 h 9075935"/>
              <a:gd name="connsiteX648" fmla="*/ 10737160 w 12190583"/>
              <a:gd name="connsiteY648" fmla="*/ 7784270 h 9075935"/>
              <a:gd name="connsiteX649" fmla="*/ 10848392 w 12190583"/>
              <a:gd name="connsiteY649" fmla="*/ 7959480 h 9075935"/>
              <a:gd name="connsiteX650" fmla="*/ 10844776 w 12190583"/>
              <a:gd name="connsiteY650" fmla="*/ 7965715 h 9075935"/>
              <a:gd name="connsiteX651" fmla="*/ 10844757 w 12190583"/>
              <a:gd name="connsiteY651" fmla="*/ 7966023 h 9075935"/>
              <a:gd name="connsiteX652" fmla="*/ 10838987 w 12190583"/>
              <a:gd name="connsiteY652" fmla="*/ 7975697 h 9075935"/>
              <a:gd name="connsiteX653" fmla="*/ 10821618 w 12190583"/>
              <a:gd name="connsiteY653" fmla="*/ 8005645 h 9075935"/>
              <a:gd name="connsiteX654" fmla="*/ 10820606 w 12190583"/>
              <a:gd name="connsiteY654" fmla="*/ 8006513 h 9075935"/>
              <a:gd name="connsiteX655" fmla="*/ 10820039 w 12190583"/>
              <a:gd name="connsiteY655" fmla="*/ 8007464 h 9075935"/>
              <a:gd name="connsiteX656" fmla="*/ 10782234 w 12190583"/>
              <a:gd name="connsiteY656" fmla="*/ 8040179 h 9075935"/>
              <a:gd name="connsiteX657" fmla="*/ 10743703 w 12190583"/>
              <a:gd name="connsiteY657" fmla="*/ 8056173 h 9075935"/>
              <a:gd name="connsiteX658" fmla="*/ 10694992 w 12190583"/>
              <a:gd name="connsiteY658" fmla="*/ 8053992 h 9075935"/>
              <a:gd name="connsiteX659" fmla="*/ 10682654 w 12190583"/>
              <a:gd name="connsiteY659" fmla="*/ 8048581 h 9075935"/>
              <a:gd name="connsiteX660" fmla="*/ 10678999 w 12190583"/>
              <a:gd name="connsiteY660" fmla="*/ 8048176 h 9075935"/>
              <a:gd name="connsiteX661" fmla="*/ 10673296 w 12190583"/>
              <a:gd name="connsiteY661" fmla="*/ 8044476 h 9075935"/>
              <a:gd name="connsiteX662" fmla="*/ 10653553 w 12190583"/>
              <a:gd name="connsiteY662" fmla="*/ 8035817 h 9075935"/>
              <a:gd name="connsiteX663" fmla="*/ 10632470 w 12190583"/>
              <a:gd name="connsiteY663" fmla="*/ 8019822 h 9075935"/>
              <a:gd name="connsiteX664" fmla="*/ 10616476 w 12190583"/>
              <a:gd name="connsiteY664" fmla="*/ 8053265 h 9075935"/>
              <a:gd name="connsiteX665" fmla="*/ 10586667 w 12190583"/>
              <a:gd name="connsiteY665" fmla="*/ 8083073 h 9075935"/>
              <a:gd name="connsiteX666" fmla="*/ 10546682 w 12190583"/>
              <a:gd name="connsiteY666" fmla="*/ 8102702 h 9075935"/>
              <a:gd name="connsiteX667" fmla="*/ 10507424 w 12190583"/>
              <a:gd name="connsiteY667" fmla="*/ 8100521 h 9075935"/>
              <a:gd name="connsiteX668" fmla="*/ 10472527 w 12190583"/>
              <a:gd name="connsiteY668" fmla="*/ 8088889 h 9075935"/>
              <a:gd name="connsiteX669" fmla="*/ 10446355 w 12190583"/>
              <a:gd name="connsiteY669" fmla="*/ 8068533 h 9075935"/>
              <a:gd name="connsiteX670" fmla="*/ 10426725 w 12190583"/>
              <a:gd name="connsiteY670" fmla="*/ 8036544 h 9075935"/>
              <a:gd name="connsiteX671" fmla="*/ 10425919 w 12190583"/>
              <a:gd name="connsiteY671" fmla="*/ 8032515 h 9075935"/>
              <a:gd name="connsiteX672" fmla="*/ 10425271 w 12190583"/>
              <a:gd name="connsiteY672" fmla="*/ 8031454 h 9075935"/>
              <a:gd name="connsiteX673" fmla="*/ 10424534 w 12190583"/>
              <a:gd name="connsiteY673" fmla="*/ 8025588 h 9075935"/>
              <a:gd name="connsiteX674" fmla="*/ 10418728 w 12190583"/>
              <a:gd name="connsiteY674" fmla="*/ 7996558 h 9075935"/>
              <a:gd name="connsiteX675" fmla="*/ 10420068 w 12190583"/>
              <a:gd name="connsiteY675" fmla="*/ 7990050 h 9075935"/>
              <a:gd name="connsiteX676" fmla="*/ 10419103 w 12190583"/>
              <a:gd name="connsiteY676" fmla="*/ 7982370 h 9075935"/>
              <a:gd name="connsiteX677" fmla="*/ 10425600 w 12190583"/>
              <a:gd name="connsiteY677" fmla="*/ 7963180 h 9075935"/>
              <a:gd name="connsiteX678" fmla="*/ 10428906 w 12190583"/>
              <a:gd name="connsiteY678" fmla="*/ 7947121 h 9075935"/>
              <a:gd name="connsiteX679" fmla="*/ 10455805 w 12190583"/>
              <a:gd name="connsiteY679" fmla="*/ 7895503 h 9075935"/>
              <a:gd name="connsiteX680" fmla="*/ 10473980 w 12190583"/>
              <a:gd name="connsiteY680" fmla="*/ 7849701 h 9075935"/>
              <a:gd name="connsiteX681" fmla="*/ 10476042 w 12190583"/>
              <a:gd name="connsiteY681" fmla="*/ 7834751 h 9075935"/>
              <a:gd name="connsiteX682" fmla="*/ 10478874 w 12190583"/>
              <a:gd name="connsiteY682" fmla="*/ 7775234 h 9075935"/>
              <a:gd name="connsiteX683" fmla="*/ 10478343 w 12190583"/>
              <a:gd name="connsiteY683" fmla="*/ 7756644 h 9075935"/>
              <a:gd name="connsiteX684" fmla="*/ 10470345 w 12190583"/>
              <a:gd name="connsiteY684" fmla="*/ 7704299 h 9075935"/>
              <a:gd name="connsiteX685" fmla="*/ 10396917 w 12190583"/>
              <a:gd name="connsiteY685" fmla="*/ 7369146 h 9075935"/>
              <a:gd name="connsiteX686" fmla="*/ 10381089 w 12190583"/>
              <a:gd name="connsiteY686" fmla="*/ 7315331 h 9075935"/>
              <a:gd name="connsiteX687" fmla="*/ 10375022 w 12190583"/>
              <a:gd name="connsiteY687" fmla="*/ 7299714 h 9075935"/>
              <a:gd name="connsiteX688" fmla="*/ 10351116 w 12190583"/>
              <a:gd name="connsiteY688" fmla="*/ 7250643 h 9075935"/>
              <a:gd name="connsiteX689" fmla="*/ 10310403 w 12190583"/>
              <a:gd name="connsiteY689" fmla="*/ 7200480 h 9075935"/>
              <a:gd name="connsiteX690" fmla="*/ 10264601 w 12190583"/>
              <a:gd name="connsiteY690" fmla="*/ 7156859 h 9075935"/>
              <a:gd name="connsiteX691" fmla="*/ 10234066 w 12190583"/>
              <a:gd name="connsiteY691" fmla="*/ 7123416 h 9075935"/>
              <a:gd name="connsiteX692" fmla="*/ 10207894 w 12190583"/>
              <a:gd name="connsiteY692" fmla="*/ 7076887 h 9075935"/>
              <a:gd name="connsiteX693" fmla="*/ 10204259 w 12190583"/>
              <a:gd name="connsiteY693" fmla="*/ 7018726 h 9075935"/>
              <a:gd name="connsiteX694" fmla="*/ 10215164 w 12190583"/>
              <a:gd name="connsiteY694" fmla="*/ 6972924 h 9075935"/>
              <a:gd name="connsiteX695" fmla="*/ 10227319 w 12190583"/>
              <a:gd name="connsiteY695" fmla="*/ 6960770 h 9075935"/>
              <a:gd name="connsiteX696" fmla="*/ 10230432 w 12190583"/>
              <a:gd name="connsiteY696" fmla="*/ 6955658 h 9075935"/>
              <a:gd name="connsiteX697" fmla="*/ 10238558 w 12190583"/>
              <a:gd name="connsiteY697" fmla="*/ 6949531 h 9075935"/>
              <a:gd name="connsiteX698" fmla="*/ 10255150 w 12190583"/>
              <a:gd name="connsiteY698" fmla="*/ 6932939 h 9075935"/>
              <a:gd name="connsiteX699" fmla="*/ 10267856 w 12190583"/>
              <a:gd name="connsiteY699" fmla="*/ 6931510 h 9075935"/>
              <a:gd name="connsiteX700" fmla="*/ 10300952 w 12190583"/>
              <a:gd name="connsiteY700" fmla="*/ 6923487 h 9075935"/>
              <a:gd name="connsiteX701" fmla="*/ 10362358 w 12190583"/>
              <a:gd name="connsiteY701" fmla="*/ 6930976 h 9075935"/>
              <a:gd name="connsiteX702" fmla="*/ 10380586 w 12190583"/>
              <a:gd name="connsiteY702" fmla="*/ 6941692 h 9075935"/>
              <a:gd name="connsiteX703" fmla="*/ 10396190 w 12190583"/>
              <a:gd name="connsiteY703" fmla="*/ 6949660 h 9075935"/>
              <a:gd name="connsiteX704" fmla="*/ 10400755 w 12190583"/>
              <a:gd name="connsiteY704" fmla="*/ 6953549 h 9075935"/>
              <a:gd name="connsiteX705" fmla="*/ 10411879 w 12190583"/>
              <a:gd name="connsiteY705" fmla="*/ 6960088 h 9075935"/>
              <a:gd name="connsiteX706" fmla="*/ 10415878 w 12190583"/>
              <a:gd name="connsiteY706" fmla="*/ 6965227 h 9075935"/>
              <a:gd name="connsiteX707" fmla="*/ 10415820 w 12190583"/>
              <a:gd name="connsiteY707" fmla="*/ 6964927 h 9075935"/>
              <a:gd name="connsiteX708" fmla="*/ 10508605 w 12190583"/>
              <a:gd name="connsiteY708" fmla="*/ 6875414 h 9075935"/>
              <a:gd name="connsiteX709" fmla="*/ 9341181 w 12190583"/>
              <a:gd name="connsiteY709" fmla="*/ 6843347 h 9075935"/>
              <a:gd name="connsiteX710" fmla="*/ 9386791 w 12190583"/>
              <a:gd name="connsiteY710" fmla="*/ 6843823 h 9075935"/>
              <a:gd name="connsiteX711" fmla="*/ 9507782 w 12190583"/>
              <a:gd name="connsiteY711" fmla="*/ 6885683 h 9075935"/>
              <a:gd name="connsiteX712" fmla="*/ 9606655 w 12190583"/>
              <a:gd name="connsiteY712" fmla="*/ 6991827 h 9075935"/>
              <a:gd name="connsiteX713" fmla="*/ 9619014 w 12190583"/>
              <a:gd name="connsiteY713" fmla="*/ 7135049 h 9075935"/>
              <a:gd name="connsiteX714" fmla="*/ 9515779 w 12190583"/>
              <a:gd name="connsiteY714" fmla="*/ 7188847 h 9075935"/>
              <a:gd name="connsiteX715" fmla="*/ 9465614 w 12190583"/>
              <a:gd name="connsiteY715" fmla="*/ 7160494 h 9075935"/>
              <a:gd name="connsiteX716" fmla="*/ 9414724 w 12190583"/>
              <a:gd name="connsiteY716" fmla="*/ 7133595 h 9075935"/>
              <a:gd name="connsiteX717" fmla="*/ 9388551 w 12190583"/>
              <a:gd name="connsiteY717" fmla="*/ 7139411 h 9075935"/>
              <a:gd name="connsiteX718" fmla="*/ 9342749 w 12190583"/>
              <a:gd name="connsiteY718" fmla="*/ 7199752 h 9075935"/>
              <a:gd name="connsiteX719" fmla="*/ 9320939 w 12190583"/>
              <a:gd name="connsiteY719" fmla="*/ 7265911 h 9075935"/>
              <a:gd name="connsiteX720" fmla="*/ 9276591 w 12190583"/>
              <a:gd name="connsiteY720" fmla="*/ 7284813 h 9075935"/>
              <a:gd name="connsiteX721" fmla="*/ 9121010 w 12190583"/>
              <a:gd name="connsiteY721" fmla="*/ 7152497 h 9075935"/>
              <a:gd name="connsiteX722" fmla="*/ 9118830 w 12190583"/>
              <a:gd name="connsiteY722" fmla="*/ 7046353 h 9075935"/>
              <a:gd name="connsiteX723" fmla="*/ 9341181 w 12190583"/>
              <a:gd name="connsiteY723" fmla="*/ 6843347 h 9075935"/>
              <a:gd name="connsiteX724" fmla="*/ 3979540 w 12190583"/>
              <a:gd name="connsiteY724" fmla="*/ 6784190 h 9075935"/>
              <a:gd name="connsiteX725" fmla="*/ 4146100 w 12190583"/>
              <a:gd name="connsiteY725" fmla="*/ 6865327 h 9075935"/>
              <a:gd name="connsiteX726" fmla="*/ 4218047 w 12190583"/>
              <a:gd name="connsiteY726" fmla="*/ 6991100 h 9075935"/>
              <a:gd name="connsiteX727" fmla="*/ 4196962 w 12190583"/>
              <a:gd name="connsiteY727" fmla="*/ 7133595 h 9075935"/>
              <a:gd name="connsiteX728" fmla="*/ 4084301 w 12190583"/>
              <a:gd name="connsiteY728" fmla="*/ 7161948 h 9075935"/>
              <a:gd name="connsiteX729" fmla="*/ 4042135 w 12190583"/>
              <a:gd name="connsiteY729" fmla="*/ 7122689 h 9075935"/>
              <a:gd name="connsiteX730" fmla="*/ 3998512 w 12190583"/>
              <a:gd name="connsiteY730" fmla="*/ 7084158 h 9075935"/>
              <a:gd name="connsiteX731" fmla="*/ 3971613 w 12190583"/>
              <a:gd name="connsiteY731" fmla="*/ 7083430 h 9075935"/>
              <a:gd name="connsiteX732" fmla="*/ 3913450 w 12190583"/>
              <a:gd name="connsiteY732" fmla="*/ 7132140 h 9075935"/>
              <a:gd name="connsiteX733" fmla="*/ 3876372 w 12190583"/>
              <a:gd name="connsiteY733" fmla="*/ 7191028 h 9075935"/>
              <a:gd name="connsiteX734" fmla="*/ 3829112 w 12190583"/>
              <a:gd name="connsiteY734" fmla="*/ 7199752 h 9075935"/>
              <a:gd name="connsiteX735" fmla="*/ 3708428 w 12190583"/>
              <a:gd name="connsiteY735" fmla="*/ 7036175 h 9075935"/>
              <a:gd name="connsiteX736" fmla="*/ 3730964 w 12190583"/>
              <a:gd name="connsiteY736" fmla="*/ 6932212 h 9075935"/>
              <a:gd name="connsiteX737" fmla="*/ 3979540 w 12190583"/>
              <a:gd name="connsiteY737" fmla="*/ 6784190 h 9075935"/>
              <a:gd name="connsiteX738" fmla="*/ 3637581 w 12190583"/>
              <a:gd name="connsiteY738" fmla="*/ 6775146 h 9075935"/>
              <a:gd name="connsiteX739" fmla="*/ 3712062 w 12190583"/>
              <a:gd name="connsiteY739" fmla="*/ 6891499 h 9075935"/>
              <a:gd name="connsiteX740" fmla="*/ 3596474 w 12190583"/>
              <a:gd name="connsiteY740" fmla="*/ 6916218 h 9075935"/>
              <a:gd name="connsiteX741" fmla="*/ 3611743 w 12190583"/>
              <a:gd name="connsiteY741" fmla="*/ 6780266 h 9075935"/>
              <a:gd name="connsiteX742" fmla="*/ 3637581 w 12190583"/>
              <a:gd name="connsiteY742" fmla="*/ 6775146 h 9075935"/>
              <a:gd name="connsiteX743" fmla="*/ 9136914 w 12190583"/>
              <a:gd name="connsiteY743" fmla="*/ 6709928 h 9075935"/>
              <a:gd name="connsiteX744" fmla="*/ 9190077 w 12190583"/>
              <a:gd name="connsiteY744" fmla="*/ 6731556 h 9075935"/>
              <a:gd name="connsiteX745" fmla="*/ 9211887 w 12190583"/>
              <a:gd name="connsiteY745" fmla="*/ 6826068 h 9075935"/>
              <a:gd name="connsiteX746" fmla="*/ 9131189 w 12190583"/>
              <a:gd name="connsiteY746" fmla="*/ 6879867 h 9075935"/>
              <a:gd name="connsiteX747" fmla="*/ 9083206 w 12190583"/>
              <a:gd name="connsiteY747" fmla="*/ 6726467 h 9075935"/>
              <a:gd name="connsiteX748" fmla="*/ 9136914 w 12190583"/>
              <a:gd name="connsiteY748" fmla="*/ 6709928 h 9075935"/>
              <a:gd name="connsiteX749" fmla="*/ 9566714 w 12190583"/>
              <a:gd name="connsiteY749" fmla="*/ 6701670 h 9075935"/>
              <a:gd name="connsiteX750" fmla="*/ 9641551 w 12190583"/>
              <a:gd name="connsiteY750" fmla="*/ 6801350 h 9075935"/>
              <a:gd name="connsiteX751" fmla="*/ 9534680 w 12190583"/>
              <a:gd name="connsiteY751" fmla="*/ 6852241 h 9075935"/>
              <a:gd name="connsiteX752" fmla="*/ 9517959 w 12190583"/>
              <a:gd name="connsiteY752" fmla="*/ 6716289 h 9075935"/>
              <a:gd name="connsiteX753" fmla="*/ 9566714 w 12190583"/>
              <a:gd name="connsiteY753" fmla="*/ 6701670 h 9075935"/>
              <a:gd name="connsiteX754" fmla="*/ 4221837 w 12190583"/>
              <a:gd name="connsiteY754" fmla="*/ 6698052 h 9075935"/>
              <a:gd name="connsiteX755" fmla="*/ 4296564 w 12190583"/>
              <a:gd name="connsiteY755" fmla="*/ 6814435 h 9075935"/>
              <a:gd name="connsiteX756" fmla="*/ 4180995 w 12190583"/>
              <a:gd name="connsiteY756" fmla="*/ 6839154 h 9075935"/>
              <a:gd name="connsiteX757" fmla="*/ 4196235 w 12190583"/>
              <a:gd name="connsiteY757" fmla="*/ 6703202 h 9075935"/>
              <a:gd name="connsiteX758" fmla="*/ 4221837 w 12190583"/>
              <a:gd name="connsiteY758" fmla="*/ 6698052 h 9075935"/>
              <a:gd name="connsiteX759" fmla="*/ 11382600 w 12190583"/>
              <a:gd name="connsiteY759" fmla="*/ 6692400 h 9075935"/>
              <a:gd name="connsiteX760" fmla="*/ 11451813 w 12190583"/>
              <a:gd name="connsiteY760" fmla="*/ 6738100 h 9075935"/>
              <a:gd name="connsiteX761" fmla="*/ 11438727 w 12190583"/>
              <a:gd name="connsiteY761" fmla="*/ 6834065 h 9075935"/>
              <a:gd name="connsiteX762" fmla="*/ 11344216 w 12190583"/>
              <a:gd name="connsiteY762" fmla="*/ 6855149 h 9075935"/>
              <a:gd name="connsiteX763" fmla="*/ 11354394 w 12190583"/>
              <a:gd name="connsiteY763" fmla="*/ 6695933 h 9075935"/>
              <a:gd name="connsiteX764" fmla="*/ 11382600 w 12190583"/>
              <a:gd name="connsiteY764" fmla="*/ 6692400 h 9075935"/>
              <a:gd name="connsiteX765" fmla="*/ 5282965 w 12190583"/>
              <a:gd name="connsiteY765" fmla="*/ 6692400 h 9075935"/>
              <a:gd name="connsiteX766" fmla="*/ 5352180 w 12190583"/>
              <a:gd name="connsiteY766" fmla="*/ 6738100 h 9075935"/>
              <a:gd name="connsiteX767" fmla="*/ 5339093 w 12190583"/>
              <a:gd name="connsiteY767" fmla="*/ 6834065 h 9075935"/>
              <a:gd name="connsiteX768" fmla="*/ 5244583 w 12190583"/>
              <a:gd name="connsiteY768" fmla="*/ 6855149 h 9075935"/>
              <a:gd name="connsiteX769" fmla="*/ 5254759 w 12190583"/>
              <a:gd name="connsiteY769" fmla="*/ 6695933 h 9075935"/>
              <a:gd name="connsiteX770" fmla="*/ 5282965 w 12190583"/>
              <a:gd name="connsiteY770" fmla="*/ 6692400 h 9075935"/>
              <a:gd name="connsiteX771" fmla="*/ 9346567 w 12190583"/>
              <a:gd name="connsiteY771" fmla="*/ 6629957 h 9075935"/>
              <a:gd name="connsiteX772" fmla="*/ 9399457 w 12190583"/>
              <a:gd name="connsiteY772" fmla="*/ 6651585 h 9075935"/>
              <a:gd name="connsiteX773" fmla="*/ 9421267 w 12190583"/>
              <a:gd name="connsiteY773" fmla="*/ 6746097 h 9075935"/>
              <a:gd name="connsiteX774" fmla="*/ 9340569 w 12190583"/>
              <a:gd name="connsiteY774" fmla="*/ 6799896 h 9075935"/>
              <a:gd name="connsiteX775" fmla="*/ 9292586 w 12190583"/>
              <a:gd name="connsiteY775" fmla="*/ 6646496 h 9075935"/>
              <a:gd name="connsiteX776" fmla="*/ 9346567 w 12190583"/>
              <a:gd name="connsiteY776" fmla="*/ 6629957 h 9075935"/>
              <a:gd name="connsiteX777" fmla="*/ 3797692 w 12190583"/>
              <a:gd name="connsiteY777" fmla="*/ 6605636 h 9075935"/>
              <a:gd name="connsiteX778" fmla="*/ 3872734 w 12190583"/>
              <a:gd name="connsiteY778" fmla="*/ 6642134 h 9075935"/>
              <a:gd name="connsiteX779" fmla="*/ 3872008 w 12190583"/>
              <a:gd name="connsiteY779" fmla="*/ 6739554 h 9075935"/>
              <a:gd name="connsiteX780" fmla="*/ 3781128 w 12190583"/>
              <a:gd name="connsiteY780" fmla="*/ 6772996 h 9075935"/>
              <a:gd name="connsiteX781" fmla="*/ 3770226 w 12190583"/>
              <a:gd name="connsiteY781" fmla="*/ 6613053 h 9075935"/>
              <a:gd name="connsiteX782" fmla="*/ 3797692 w 12190583"/>
              <a:gd name="connsiteY782" fmla="*/ 6605636 h 9075935"/>
              <a:gd name="connsiteX783" fmla="*/ 4020163 w 12190583"/>
              <a:gd name="connsiteY783" fmla="*/ 6575828 h 9075935"/>
              <a:gd name="connsiteX784" fmla="*/ 4095206 w 12190583"/>
              <a:gd name="connsiteY784" fmla="*/ 6612326 h 9075935"/>
              <a:gd name="connsiteX785" fmla="*/ 4094480 w 12190583"/>
              <a:gd name="connsiteY785" fmla="*/ 6709746 h 9075935"/>
              <a:gd name="connsiteX786" fmla="*/ 4003600 w 12190583"/>
              <a:gd name="connsiteY786" fmla="*/ 6743188 h 9075935"/>
              <a:gd name="connsiteX787" fmla="*/ 3992695 w 12190583"/>
              <a:gd name="connsiteY787" fmla="*/ 6583246 h 9075935"/>
              <a:gd name="connsiteX788" fmla="*/ 4020163 w 12190583"/>
              <a:gd name="connsiteY788" fmla="*/ 6575828 h 9075935"/>
              <a:gd name="connsiteX789" fmla="*/ 200370 w 12190583"/>
              <a:gd name="connsiteY789" fmla="*/ 6548020 h 9075935"/>
              <a:gd name="connsiteX790" fmla="*/ 271117 w 12190583"/>
              <a:gd name="connsiteY790" fmla="*/ 6651585 h 9075935"/>
              <a:gd name="connsiteX791" fmla="*/ 161338 w 12190583"/>
              <a:gd name="connsiteY791" fmla="*/ 6696659 h 9075935"/>
              <a:gd name="connsiteX792" fmla="*/ 151160 w 12190583"/>
              <a:gd name="connsiteY792" fmla="*/ 6559981 h 9075935"/>
              <a:gd name="connsiteX793" fmla="*/ 200370 w 12190583"/>
              <a:gd name="connsiteY793" fmla="*/ 6548020 h 9075935"/>
              <a:gd name="connsiteX794" fmla="*/ 6897806 w 12190583"/>
              <a:gd name="connsiteY794" fmla="*/ 6513452 h 9075935"/>
              <a:gd name="connsiteX795" fmla="*/ 6955967 w 12190583"/>
              <a:gd name="connsiteY795" fmla="*/ 6651585 h 9075935"/>
              <a:gd name="connsiteX796" fmla="*/ 6838191 w 12190583"/>
              <a:gd name="connsiteY796" fmla="*/ 6636317 h 9075935"/>
              <a:gd name="connsiteX797" fmla="*/ 6897806 w 12190583"/>
              <a:gd name="connsiteY797" fmla="*/ 6513452 h 9075935"/>
              <a:gd name="connsiteX798" fmla="*/ 559114 w 12190583"/>
              <a:gd name="connsiteY798" fmla="*/ 6496814 h 9075935"/>
              <a:gd name="connsiteX799" fmla="*/ 692784 w 12190583"/>
              <a:gd name="connsiteY799" fmla="*/ 6546168 h 9075935"/>
              <a:gd name="connsiteX800" fmla="*/ 786568 w 12190583"/>
              <a:gd name="connsiteY800" fmla="*/ 6656673 h 9075935"/>
              <a:gd name="connsiteX801" fmla="*/ 791657 w 12190583"/>
              <a:gd name="connsiteY801" fmla="*/ 6800622 h 9075935"/>
              <a:gd name="connsiteX802" fmla="*/ 686241 w 12190583"/>
              <a:gd name="connsiteY802" fmla="*/ 6849332 h 9075935"/>
              <a:gd name="connsiteX803" fmla="*/ 637531 w 12190583"/>
              <a:gd name="connsiteY803" fmla="*/ 6818070 h 9075935"/>
              <a:gd name="connsiteX804" fmla="*/ 588094 w 12190583"/>
              <a:gd name="connsiteY804" fmla="*/ 6788263 h 9075935"/>
              <a:gd name="connsiteX805" fmla="*/ 561922 w 12190583"/>
              <a:gd name="connsiteY805" fmla="*/ 6792625 h 9075935"/>
              <a:gd name="connsiteX806" fmla="*/ 513212 w 12190583"/>
              <a:gd name="connsiteY806" fmla="*/ 6850786 h 9075935"/>
              <a:gd name="connsiteX807" fmla="*/ 487767 w 12190583"/>
              <a:gd name="connsiteY807" fmla="*/ 6915490 h 9075935"/>
              <a:gd name="connsiteX808" fmla="*/ 442692 w 12190583"/>
              <a:gd name="connsiteY808" fmla="*/ 6932211 h 9075935"/>
              <a:gd name="connsiteX809" fmla="*/ 292927 w 12190583"/>
              <a:gd name="connsiteY809" fmla="*/ 6794079 h 9075935"/>
              <a:gd name="connsiteX810" fmla="*/ 296563 w 12190583"/>
              <a:gd name="connsiteY810" fmla="*/ 6687935 h 9075935"/>
              <a:gd name="connsiteX811" fmla="*/ 513807 w 12190583"/>
              <a:gd name="connsiteY811" fmla="*/ 6496839 h 9075935"/>
              <a:gd name="connsiteX812" fmla="*/ 559114 w 12190583"/>
              <a:gd name="connsiteY812" fmla="*/ 6496814 h 9075935"/>
              <a:gd name="connsiteX813" fmla="*/ 6551884 w 12190583"/>
              <a:gd name="connsiteY813" fmla="*/ 6495556 h 9075935"/>
              <a:gd name="connsiteX814" fmla="*/ 6797478 w 12190583"/>
              <a:gd name="connsiteY814" fmla="*/ 6650131 h 9075935"/>
              <a:gd name="connsiteX815" fmla="*/ 6823651 w 12190583"/>
              <a:gd name="connsiteY815" fmla="*/ 6792625 h 9075935"/>
              <a:gd name="connsiteX816" fmla="*/ 6756766 w 12190583"/>
              <a:gd name="connsiteY816" fmla="*/ 6919852 h 9075935"/>
              <a:gd name="connsiteX817" fmla="*/ 6641171 w 12190583"/>
              <a:gd name="connsiteY817" fmla="*/ 6908947 h 9075935"/>
              <a:gd name="connsiteX818" fmla="*/ 6614271 w 12190583"/>
              <a:gd name="connsiteY818" fmla="*/ 6857330 h 9075935"/>
              <a:gd name="connsiteX819" fmla="*/ 6585918 w 12190583"/>
              <a:gd name="connsiteY819" fmla="*/ 6807166 h 9075935"/>
              <a:gd name="connsiteX820" fmla="*/ 6561199 w 12190583"/>
              <a:gd name="connsiteY820" fmla="*/ 6797714 h 9075935"/>
              <a:gd name="connsiteX821" fmla="*/ 6489952 w 12190583"/>
              <a:gd name="connsiteY821" fmla="*/ 6823887 h 9075935"/>
              <a:gd name="connsiteX822" fmla="*/ 6435426 w 12190583"/>
              <a:gd name="connsiteY822" fmla="*/ 6867507 h 9075935"/>
              <a:gd name="connsiteX823" fmla="*/ 6387443 w 12190583"/>
              <a:gd name="connsiteY823" fmla="*/ 6859511 h 9075935"/>
              <a:gd name="connsiteX824" fmla="*/ 6327828 w 12190583"/>
              <a:gd name="connsiteY824" fmla="*/ 6665398 h 9075935"/>
              <a:gd name="connsiteX825" fmla="*/ 6383808 w 12190583"/>
              <a:gd name="connsiteY825" fmla="*/ 6575249 h 9075935"/>
              <a:gd name="connsiteX826" fmla="*/ 6551884 w 12190583"/>
              <a:gd name="connsiteY826" fmla="*/ 6495556 h 9075935"/>
              <a:gd name="connsiteX827" fmla="*/ 8427407 w 12190583"/>
              <a:gd name="connsiteY827" fmla="*/ 6467947 h 9075935"/>
              <a:gd name="connsiteX828" fmla="*/ 8543036 w 12190583"/>
              <a:gd name="connsiteY828" fmla="*/ 6545441 h 9075935"/>
              <a:gd name="connsiteX829" fmla="*/ 8521226 w 12190583"/>
              <a:gd name="connsiteY829" fmla="*/ 6705384 h 9075935"/>
              <a:gd name="connsiteX830" fmla="*/ 8363464 w 12190583"/>
              <a:gd name="connsiteY830" fmla="*/ 6741007 h 9075935"/>
              <a:gd name="connsiteX831" fmla="*/ 8380185 w 12190583"/>
              <a:gd name="connsiteY831" fmla="*/ 6474194 h 9075935"/>
              <a:gd name="connsiteX832" fmla="*/ 8427407 w 12190583"/>
              <a:gd name="connsiteY832" fmla="*/ 6467947 h 9075935"/>
              <a:gd name="connsiteX833" fmla="*/ 2327777 w 12190583"/>
              <a:gd name="connsiteY833" fmla="*/ 6467947 h 9075935"/>
              <a:gd name="connsiteX834" fmla="*/ 2443406 w 12190583"/>
              <a:gd name="connsiteY834" fmla="*/ 6545441 h 9075935"/>
              <a:gd name="connsiteX835" fmla="*/ 2421597 w 12190583"/>
              <a:gd name="connsiteY835" fmla="*/ 6705384 h 9075935"/>
              <a:gd name="connsiteX836" fmla="*/ 2263835 w 12190583"/>
              <a:gd name="connsiteY836" fmla="*/ 6741007 h 9075935"/>
              <a:gd name="connsiteX837" fmla="*/ 2280555 w 12190583"/>
              <a:gd name="connsiteY837" fmla="*/ 6474194 h 9075935"/>
              <a:gd name="connsiteX838" fmla="*/ 2327777 w 12190583"/>
              <a:gd name="connsiteY838" fmla="*/ 6467947 h 9075935"/>
              <a:gd name="connsiteX839" fmla="*/ 11003292 w 12190583"/>
              <a:gd name="connsiteY839" fmla="*/ 6419259 h 9075935"/>
              <a:gd name="connsiteX840" fmla="*/ 11051956 w 12190583"/>
              <a:gd name="connsiteY840" fmla="*/ 6452383 h 9075935"/>
              <a:gd name="connsiteX841" fmla="*/ 11042505 w 12190583"/>
              <a:gd name="connsiteY841" fmla="*/ 6519269 h 9075935"/>
              <a:gd name="connsiteX842" fmla="*/ 10976347 w 12190583"/>
              <a:gd name="connsiteY842" fmla="*/ 6533809 h 9075935"/>
              <a:gd name="connsiteX843" fmla="*/ 10983617 w 12190583"/>
              <a:gd name="connsiteY843" fmla="*/ 6421849 h 9075935"/>
              <a:gd name="connsiteX844" fmla="*/ 11003292 w 12190583"/>
              <a:gd name="connsiteY844" fmla="*/ 6419259 h 9075935"/>
              <a:gd name="connsiteX845" fmla="*/ 4903658 w 12190583"/>
              <a:gd name="connsiteY845" fmla="*/ 6419259 h 9075935"/>
              <a:gd name="connsiteX846" fmla="*/ 4952323 w 12190583"/>
              <a:gd name="connsiteY846" fmla="*/ 6452383 h 9075935"/>
              <a:gd name="connsiteX847" fmla="*/ 4942871 w 12190583"/>
              <a:gd name="connsiteY847" fmla="*/ 6519269 h 9075935"/>
              <a:gd name="connsiteX848" fmla="*/ 4876714 w 12190583"/>
              <a:gd name="connsiteY848" fmla="*/ 6533809 h 9075935"/>
              <a:gd name="connsiteX849" fmla="*/ 4883983 w 12190583"/>
              <a:gd name="connsiteY849" fmla="*/ 6421849 h 9075935"/>
              <a:gd name="connsiteX850" fmla="*/ 4903658 w 12190583"/>
              <a:gd name="connsiteY850" fmla="*/ 6419259 h 9075935"/>
              <a:gd name="connsiteX851" fmla="*/ 6321285 w 12190583"/>
              <a:gd name="connsiteY851" fmla="*/ 6392041 h 9075935"/>
              <a:gd name="connsiteX852" fmla="*/ 6379446 w 12190583"/>
              <a:gd name="connsiteY852" fmla="*/ 6530174 h 9075935"/>
              <a:gd name="connsiteX853" fmla="*/ 6261670 w 12190583"/>
              <a:gd name="connsiteY853" fmla="*/ 6514906 h 9075935"/>
              <a:gd name="connsiteX854" fmla="*/ 6321285 w 12190583"/>
              <a:gd name="connsiteY854" fmla="*/ 6392041 h 9075935"/>
              <a:gd name="connsiteX855" fmla="*/ 760168 w 12190583"/>
              <a:gd name="connsiteY855" fmla="*/ 6365540 h 9075935"/>
              <a:gd name="connsiteX856" fmla="*/ 830916 w 12190583"/>
              <a:gd name="connsiteY856" fmla="*/ 6469105 h 9075935"/>
              <a:gd name="connsiteX857" fmla="*/ 721137 w 12190583"/>
              <a:gd name="connsiteY857" fmla="*/ 6514180 h 9075935"/>
              <a:gd name="connsiteX858" fmla="*/ 710959 w 12190583"/>
              <a:gd name="connsiteY858" fmla="*/ 6377501 h 9075935"/>
              <a:gd name="connsiteX859" fmla="*/ 760168 w 12190583"/>
              <a:gd name="connsiteY859" fmla="*/ 6365540 h 9075935"/>
              <a:gd name="connsiteX860" fmla="*/ 330641 w 12190583"/>
              <a:gd name="connsiteY860" fmla="*/ 6352420 h 9075935"/>
              <a:gd name="connsiteX861" fmla="*/ 382350 w 12190583"/>
              <a:gd name="connsiteY861" fmla="*/ 6377502 h 9075935"/>
              <a:gd name="connsiteX862" fmla="*/ 399798 w 12190583"/>
              <a:gd name="connsiteY862" fmla="*/ 6472740 h 9075935"/>
              <a:gd name="connsiteX863" fmla="*/ 316191 w 12190583"/>
              <a:gd name="connsiteY863" fmla="*/ 6522177 h 9075935"/>
              <a:gd name="connsiteX864" fmla="*/ 276206 w 12190583"/>
              <a:gd name="connsiteY864" fmla="*/ 6366596 h 9075935"/>
              <a:gd name="connsiteX865" fmla="*/ 330641 w 12190583"/>
              <a:gd name="connsiteY865" fmla="*/ 6352420 h 9075935"/>
              <a:gd name="connsiteX866" fmla="*/ 6745861 w 12190583"/>
              <a:gd name="connsiteY866" fmla="*/ 6332427 h 9075935"/>
              <a:gd name="connsiteX867" fmla="*/ 6833102 w 12190583"/>
              <a:gd name="connsiteY867" fmla="*/ 6394223 h 9075935"/>
              <a:gd name="connsiteX868" fmla="*/ 6800387 w 12190583"/>
              <a:gd name="connsiteY868" fmla="*/ 6485826 h 9075935"/>
              <a:gd name="connsiteX869" fmla="*/ 6702967 w 12190583"/>
              <a:gd name="connsiteY869" fmla="*/ 6487280 h 9075935"/>
              <a:gd name="connsiteX870" fmla="*/ 6745861 w 12190583"/>
              <a:gd name="connsiteY870" fmla="*/ 6332427 h 9075935"/>
              <a:gd name="connsiteX871" fmla="*/ 11684423 w 12190583"/>
              <a:gd name="connsiteY871" fmla="*/ 6308004 h 9075935"/>
              <a:gd name="connsiteX872" fmla="*/ 11800052 w 12190583"/>
              <a:gd name="connsiteY872" fmla="*/ 6385498 h 9075935"/>
              <a:gd name="connsiteX873" fmla="*/ 11778242 w 12190583"/>
              <a:gd name="connsiteY873" fmla="*/ 6545441 h 9075935"/>
              <a:gd name="connsiteX874" fmla="*/ 11620480 w 12190583"/>
              <a:gd name="connsiteY874" fmla="*/ 6581064 h 9075935"/>
              <a:gd name="connsiteX875" fmla="*/ 11637201 w 12190583"/>
              <a:gd name="connsiteY875" fmla="*/ 6314251 h 9075935"/>
              <a:gd name="connsiteX876" fmla="*/ 11684423 w 12190583"/>
              <a:gd name="connsiteY876" fmla="*/ 6308004 h 9075935"/>
              <a:gd name="connsiteX877" fmla="*/ 5584789 w 12190583"/>
              <a:gd name="connsiteY877" fmla="*/ 6308004 h 9075935"/>
              <a:gd name="connsiteX878" fmla="*/ 5700418 w 12190583"/>
              <a:gd name="connsiteY878" fmla="*/ 6385498 h 9075935"/>
              <a:gd name="connsiteX879" fmla="*/ 5678609 w 12190583"/>
              <a:gd name="connsiteY879" fmla="*/ 6545441 h 9075935"/>
              <a:gd name="connsiteX880" fmla="*/ 5520846 w 12190583"/>
              <a:gd name="connsiteY880" fmla="*/ 6581064 h 9075935"/>
              <a:gd name="connsiteX881" fmla="*/ 5537568 w 12190583"/>
              <a:gd name="connsiteY881" fmla="*/ 6314251 h 9075935"/>
              <a:gd name="connsiteX882" fmla="*/ 5584789 w 12190583"/>
              <a:gd name="connsiteY882" fmla="*/ 6308004 h 9075935"/>
              <a:gd name="connsiteX883" fmla="*/ 6526303 w 12190583"/>
              <a:gd name="connsiteY883" fmla="*/ 6286625 h 9075935"/>
              <a:gd name="connsiteX884" fmla="*/ 6613544 w 12190583"/>
              <a:gd name="connsiteY884" fmla="*/ 6348421 h 9075935"/>
              <a:gd name="connsiteX885" fmla="*/ 6580829 w 12190583"/>
              <a:gd name="connsiteY885" fmla="*/ 6440024 h 9075935"/>
              <a:gd name="connsiteX886" fmla="*/ 6483409 w 12190583"/>
              <a:gd name="connsiteY886" fmla="*/ 6441478 h 9075935"/>
              <a:gd name="connsiteX887" fmla="*/ 6526303 w 12190583"/>
              <a:gd name="connsiteY887" fmla="*/ 6286625 h 9075935"/>
              <a:gd name="connsiteX888" fmla="*/ 543928 w 12190583"/>
              <a:gd name="connsiteY888" fmla="*/ 6282626 h 9075935"/>
              <a:gd name="connsiteX889" fmla="*/ 595365 w 12190583"/>
              <a:gd name="connsiteY889" fmla="*/ 6307707 h 9075935"/>
              <a:gd name="connsiteX890" fmla="*/ 612813 w 12190583"/>
              <a:gd name="connsiteY890" fmla="*/ 6402946 h 9075935"/>
              <a:gd name="connsiteX891" fmla="*/ 529207 w 12190583"/>
              <a:gd name="connsiteY891" fmla="*/ 6452383 h 9075935"/>
              <a:gd name="connsiteX892" fmla="*/ 489221 w 12190583"/>
              <a:gd name="connsiteY892" fmla="*/ 6296802 h 9075935"/>
              <a:gd name="connsiteX893" fmla="*/ 543928 w 12190583"/>
              <a:gd name="connsiteY893" fmla="*/ 6282626 h 9075935"/>
              <a:gd name="connsiteX894" fmla="*/ 7193746 w 12190583"/>
              <a:gd name="connsiteY894" fmla="*/ 5743137 h 9075935"/>
              <a:gd name="connsiteX895" fmla="*/ 7242410 w 12190583"/>
              <a:gd name="connsiteY895" fmla="*/ 5776261 h 9075935"/>
              <a:gd name="connsiteX896" fmla="*/ 7232959 w 12190583"/>
              <a:gd name="connsiteY896" fmla="*/ 5843147 h 9075935"/>
              <a:gd name="connsiteX897" fmla="*/ 7166801 w 12190583"/>
              <a:gd name="connsiteY897" fmla="*/ 5857687 h 9075935"/>
              <a:gd name="connsiteX898" fmla="*/ 7174071 w 12190583"/>
              <a:gd name="connsiteY898" fmla="*/ 5745727 h 9075935"/>
              <a:gd name="connsiteX899" fmla="*/ 7193746 w 12190583"/>
              <a:gd name="connsiteY899" fmla="*/ 5743137 h 9075935"/>
              <a:gd name="connsiteX900" fmla="*/ 1094122 w 12190583"/>
              <a:gd name="connsiteY900" fmla="*/ 5743137 h 9075935"/>
              <a:gd name="connsiteX901" fmla="*/ 1142787 w 12190583"/>
              <a:gd name="connsiteY901" fmla="*/ 5776261 h 9075935"/>
              <a:gd name="connsiteX902" fmla="*/ 1133336 w 12190583"/>
              <a:gd name="connsiteY902" fmla="*/ 5843147 h 9075935"/>
              <a:gd name="connsiteX903" fmla="*/ 1067178 w 12190583"/>
              <a:gd name="connsiteY903" fmla="*/ 5857687 h 9075935"/>
              <a:gd name="connsiteX904" fmla="*/ 1074448 w 12190583"/>
              <a:gd name="connsiteY904" fmla="*/ 5745727 h 9075935"/>
              <a:gd name="connsiteX905" fmla="*/ 1094122 w 12190583"/>
              <a:gd name="connsiteY905" fmla="*/ 5743137 h 9075935"/>
              <a:gd name="connsiteX906" fmla="*/ 7931812 w 12190583"/>
              <a:gd name="connsiteY906" fmla="*/ 5524807 h 9075935"/>
              <a:gd name="connsiteX907" fmla="*/ 8009408 w 12190583"/>
              <a:gd name="connsiteY907" fmla="*/ 5622135 h 9075935"/>
              <a:gd name="connsiteX908" fmla="*/ 7903992 w 12190583"/>
              <a:gd name="connsiteY908" fmla="*/ 5675934 h 9075935"/>
              <a:gd name="connsiteX909" fmla="*/ 7883636 w 12190583"/>
              <a:gd name="connsiteY909" fmla="*/ 5540710 h 9075935"/>
              <a:gd name="connsiteX910" fmla="*/ 7931812 w 12190583"/>
              <a:gd name="connsiteY910" fmla="*/ 5524807 h 9075935"/>
              <a:gd name="connsiteX911" fmla="*/ 2439812 w 12190583"/>
              <a:gd name="connsiteY911" fmla="*/ 5486183 h 9075935"/>
              <a:gd name="connsiteX912" fmla="*/ 2488521 w 12190583"/>
              <a:gd name="connsiteY912" fmla="*/ 5628678 h 9075935"/>
              <a:gd name="connsiteX913" fmla="*/ 2372200 w 12190583"/>
              <a:gd name="connsiteY913" fmla="*/ 5605414 h 9075935"/>
              <a:gd name="connsiteX914" fmla="*/ 2439812 w 12190583"/>
              <a:gd name="connsiteY914" fmla="*/ 5486183 h 9075935"/>
              <a:gd name="connsiteX915" fmla="*/ 4154085 w 12190583"/>
              <a:gd name="connsiteY915" fmla="*/ 5470190 h 9075935"/>
              <a:gd name="connsiteX916" fmla="*/ 4180412 w 12190583"/>
              <a:gd name="connsiteY916" fmla="*/ 5472215 h 9075935"/>
              <a:gd name="connsiteX917" fmla="*/ 4189017 w 12190583"/>
              <a:gd name="connsiteY917" fmla="*/ 5472678 h 9075935"/>
              <a:gd name="connsiteX918" fmla="*/ 4189596 w 12190583"/>
              <a:gd name="connsiteY918" fmla="*/ 5472922 h 9075935"/>
              <a:gd name="connsiteX919" fmla="*/ 4201322 w 12190583"/>
              <a:gd name="connsiteY919" fmla="*/ 5473825 h 9075935"/>
              <a:gd name="connsiteX920" fmla="*/ 4214399 w 12190583"/>
              <a:gd name="connsiteY920" fmla="*/ 5483372 h 9075935"/>
              <a:gd name="connsiteX921" fmla="*/ 4220861 w 12190583"/>
              <a:gd name="connsiteY921" fmla="*/ 5486094 h 9075935"/>
              <a:gd name="connsiteX922" fmla="*/ 4228772 w 12190583"/>
              <a:gd name="connsiteY922" fmla="*/ 5493869 h 9075935"/>
              <a:gd name="connsiteX923" fmla="*/ 4247122 w 12190583"/>
              <a:gd name="connsiteY923" fmla="*/ 5507267 h 9075935"/>
              <a:gd name="connsiteX924" fmla="*/ 4250395 w 12190583"/>
              <a:gd name="connsiteY924" fmla="*/ 5519858 h 9075935"/>
              <a:gd name="connsiteX925" fmla="*/ 4263122 w 12190583"/>
              <a:gd name="connsiteY925" fmla="*/ 5550888 h 9075935"/>
              <a:gd name="connsiteX926" fmla="*/ 4264983 w 12190583"/>
              <a:gd name="connsiteY926" fmla="*/ 5612690 h 9075935"/>
              <a:gd name="connsiteX927" fmla="*/ 4255433 w 12190583"/>
              <a:gd name="connsiteY927" fmla="*/ 5636705 h 9075935"/>
              <a:gd name="connsiteX928" fmla="*/ 4251485 w 12190583"/>
              <a:gd name="connsiteY928" fmla="*/ 5649035 h 9075935"/>
              <a:gd name="connsiteX929" fmla="*/ 4248907 w 12190583"/>
              <a:gd name="connsiteY929" fmla="*/ 5653107 h 9075935"/>
              <a:gd name="connsiteX930" fmla="*/ 4243694 w 12190583"/>
              <a:gd name="connsiteY930" fmla="*/ 5666211 h 9075935"/>
              <a:gd name="connsiteX931" fmla="*/ 4239055 w 12190583"/>
              <a:gd name="connsiteY931" fmla="*/ 5671117 h 9075935"/>
              <a:gd name="connsiteX932" fmla="*/ 4239078 w 12190583"/>
              <a:gd name="connsiteY932" fmla="*/ 5671121 h 9075935"/>
              <a:gd name="connsiteX933" fmla="*/ 4239853 w 12190583"/>
              <a:gd name="connsiteY933" fmla="*/ 5670845 h 9075935"/>
              <a:gd name="connsiteX934" fmla="*/ 4342296 w 12190583"/>
              <a:gd name="connsiteY934" fmla="*/ 5814078 h 9075935"/>
              <a:gd name="connsiteX935" fmla="*/ 4332047 w 12190583"/>
              <a:gd name="connsiteY935" fmla="*/ 5832990 h 9075935"/>
              <a:gd name="connsiteX936" fmla="*/ 4330732 w 12190583"/>
              <a:gd name="connsiteY936" fmla="*/ 5838058 h 9075935"/>
              <a:gd name="connsiteX937" fmla="*/ 4328141 w 12190583"/>
              <a:gd name="connsiteY937" fmla="*/ 5840199 h 9075935"/>
              <a:gd name="connsiteX938" fmla="*/ 4325832 w 12190583"/>
              <a:gd name="connsiteY938" fmla="*/ 5844461 h 9075935"/>
              <a:gd name="connsiteX939" fmla="*/ 4297288 w 12190583"/>
              <a:gd name="connsiteY939" fmla="*/ 5870047 h 9075935"/>
              <a:gd name="connsiteX940" fmla="*/ 4285973 w 12190583"/>
              <a:gd name="connsiteY940" fmla="*/ 5875059 h 9075935"/>
              <a:gd name="connsiteX941" fmla="*/ 4276206 w 12190583"/>
              <a:gd name="connsiteY941" fmla="*/ 5883133 h 9075935"/>
              <a:gd name="connsiteX942" fmla="*/ 4266420 w 12190583"/>
              <a:gd name="connsiteY942" fmla="*/ 5882624 h 9075935"/>
              <a:gd name="connsiteX943" fmla="*/ 4241036 w 12190583"/>
              <a:gd name="connsiteY943" fmla="*/ 5884951 h 9075935"/>
              <a:gd name="connsiteX944" fmla="*/ 4220793 w 12190583"/>
              <a:gd name="connsiteY944" fmla="*/ 5880247 h 9075935"/>
              <a:gd name="connsiteX945" fmla="*/ 4206410 w 12190583"/>
              <a:gd name="connsiteY945" fmla="*/ 5879498 h 9075935"/>
              <a:gd name="connsiteX946" fmla="*/ 4165064 w 12190583"/>
              <a:gd name="connsiteY946" fmla="*/ 5866382 h 9075935"/>
              <a:gd name="connsiteX947" fmla="*/ 4140538 w 12190583"/>
              <a:gd name="connsiteY947" fmla="*/ 5859447 h 9075935"/>
              <a:gd name="connsiteX948" fmla="*/ 4102562 w 12190583"/>
              <a:gd name="connsiteY948" fmla="*/ 5852501 h 9075935"/>
              <a:gd name="connsiteX949" fmla="*/ 4066530 w 12190583"/>
              <a:gd name="connsiteY949" fmla="*/ 5851594 h 9075935"/>
              <a:gd name="connsiteX950" fmla="*/ 4039125 w 12190583"/>
              <a:gd name="connsiteY950" fmla="*/ 5854118 h 9075935"/>
              <a:gd name="connsiteX951" fmla="*/ 4005423 w 12190583"/>
              <a:gd name="connsiteY951" fmla="*/ 5864622 h 9075935"/>
              <a:gd name="connsiteX952" fmla="*/ 3961422 w 12190583"/>
              <a:gd name="connsiteY952" fmla="*/ 5880952 h 9075935"/>
              <a:gd name="connsiteX953" fmla="*/ 3603736 w 12190583"/>
              <a:gd name="connsiteY953" fmla="*/ 6016176 h 9075935"/>
              <a:gd name="connsiteX954" fmla="*/ 3544490 w 12190583"/>
              <a:gd name="connsiteY954" fmla="*/ 6042994 h 9075935"/>
              <a:gd name="connsiteX955" fmla="*/ 3520859 w 12190583"/>
              <a:gd name="connsiteY955" fmla="*/ 6061705 h 9075935"/>
              <a:gd name="connsiteX956" fmla="*/ 3477966 w 12190583"/>
              <a:gd name="connsiteY956" fmla="*/ 6110688 h 9075935"/>
              <a:gd name="connsiteX957" fmla="*/ 3320930 w 12190583"/>
              <a:gd name="connsiteY957" fmla="*/ 6246639 h 9075935"/>
              <a:gd name="connsiteX958" fmla="*/ 3315004 w 12190583"/>
              <a:gd name="connsiteY958" fmla="*/ 6244339 h 9075935"/>
              <a:gd name="connsiteX959" fmla="*/ 3313659 w 12190583"/>
              <a:gd name="connsiteY959" fmla="*/ 6244458 h 9075935"/>
              <a:gd name="connsiteX960" fmla="*/ 3284067 w 12190583"/>
              <a:gd name="connsiteY960" fmla="*/ 6232331 h 9075935"/>
              <a:gd name="connsiteX961" fmla="*/ 3271004 w 12190583"/>
              <a:gd name="connsiteY961" fmla="*/ 6227260 h 9075935"/>
              <a:gd name="connsiteX962" fmla="*/ 3270371 w 12190583"/>
              <a:gd name="connsiteY962" fmla="*/ 6226717 h 9075935"/>
              <a:gd name="connsiteX963" fmla="*/ 3269312 w 12190583"/>
              <a:gd name="connsiteY963" fmla="*/ 6226283 h 9075935"/>
              <a:gd name="connsiteX964" fmla="*/ 3230778 w 12190583"/>
              <a:gd name="connsiteY964" fmla="*/ 6193567 h 9075935"/>
              <a:gd name="connsiteX965" fmla="*/ 3208969 w 12190583"/>
              <a:gd name="connsiteY965" fmla="*/ 6157944 h 9075935"/>
              <a:gd name="connsiteX966" fmla="*/ 3203879 w 12190583"/>
              <a:gd name="connsiteY966" fmla="*/ 6109234 h 9075935"/>
              <a:gd name="connsiteX967" fmla="*/ 3207623 w 12190583"/>
              <a:gd name="connsiteY967" fmla="*/ 6095428 h 9075935"/>
              <a:gd name="connsiteX968" fmla="*/ 3207516 w 12190583"/>
              <a:gd name="connsiteY968" fmla="*/ 6092512 h 9075935"/>
              <a:gd name="connsiteX969" fmla="*/ 3209706 w 12190583"/>
              <a:gd name="connsiteY969" fmla="*/ 6087747 h 9075935"/>
              <a:gd name="connsiteX970" fmla="*/ 3215512 w 12190583"/>
              <a:gd name="connsiteY970" fmla="*/ 6066340 h 9075935"/>
              <a:gd name="connsiteX971" fmla="*/ 3228597 w 12190583"/>
              <a:gd name="connsiteY971" fmla="*/ 6043076 h 9075935"/>
              <a:gd name="connsiteX972" fmla="*/ 3192974 w 12190583"/>
              <a:gd name="connsiteY972" fmla="*/ 6032171 h 9075935"/>
              <a:gd name="connsiteX973" fmla="*/ 3179809 w 12190583"/>
              <a:gd name="connsiteY973" fmla="*/ 6021868 h 9075935"/>
              <a:gd name="connsiteX974" fmla="*/ 3167689 w 12190583"/>
              <a:gd name="connsiteY974" fmla="*/ 6014041 h 9075935"/>
              <a:gd name="connsiteX975" fmla="*/ 3165819 w 12190583"/>
              <a:gd name="connsiteY975" fmla="*/ 6010918 h 9075935"/>
              <a:gd name="connsiteX976" fmla="*/ 3159531 w 12190583"/>
              <a:gd name="connsiteY976" fmla="*/ 6005998 h 9075935"/>
              <a:gd name="connsiteX977" fmla="*/ 3134085 w 12190583"/>
              <a:gd name="connsiteY977" fmla="*/ 5970375 h 9075935"/>
              <a:gd name="connsiteX978" fmla="*/ 3129723 w 12190583"/>
              <a:gd name="connsiteY978" fmla="*/ 5931116 h 9075935"/>
              <a:gd name="connsiteX979" fmla="*/ 3136266 w 12190583"/>
              <a:gd name="connsiteY979" fmla="*/ 5894765 h 9075935"/>
              <a:gd name="connsiteX980" fmla="*/ 3152987 w 12190583"/>
              <a:gd name="connsiteY980" fmla="*/ 5866412 h 9075935"/>
              <a:gd name="connsiteX981" fmla="*/ 3181342 w 12190583"/>
              <a:gd name="connsiteY981" fmla="*/ 5841693 h 9075935"/>
              <a:gd name="connsiteX982" fmla="*/ 3183479 w 12190583"/>
              <a:gd name="connsiteY982" fmla="*/ 5840887 h 9075935"/>
              <a:gd name="connsiteX983" fmla="*/ 3184251 w 12190583"/>
              <a:gd name="connsiteY983" fmla="*/ 5840239 h 9075935"/>
              <a:gd name="connsiteX984" fmla="*/ 3208269 w 12190583"/>
              <a:gd name="connsiteY984" fmla="*/ 5829905 h 9075935"/>
              <a:gd name="connsiteX985" fmla="*/ 3215032 w 12190583"/>
              <a:gd name="connsiteY985" fmla="*/ 5828980 h 9075935"/>
              <a:gd name="connsiteX986" fmla="*/ 3219874 w 12190583"/>
              <a:gd name="connsiteY986" fmla="*/ 5827153 h 9075935"/>
              <a:gd name="connsiteX987" fmla="*/ 3225445 w 12190583"/>
              <a:gd name="connsiteY987" fmla="*/ 5827557 h 9075935"/>
              <a:gd name="connsiteX988" fmla="*/ 3231893 w 12190583"/>
              <a:gd name="connsiteY988" fmla="*/ 5826676 h 9075935"/>
              <a:gd name="connsiteX989" fmla="*/ 3245211 w 12190583"/>
              <a:gd name="connsiteY989" fmla="*/ 5828989 h 9075935"/>
              <a:gd name="connsiteX990" fmla="*/ 3270038 w 12190583"/>
              <a:gd name="connsiteY990" fmla="*/ 5830788 h 9075935"/>
              <a:gd name="connsiteX991" fmla="*/ 3325292 w 12190583"/>
              <a:gd name="connsiteY991" fmla="*/ 5849690 h 9075935"/>
              <a:gd name="connsiteX992" fmla="*/ 3372548 w 12190583"/>
              <a:gd name="connsiteY992" fmla="*/ 5860595 h 9075935"/>
              <a:gd name="connsiteX993" fmla="*/ 3415443 w 12190583"/>
              <a:gd name="connsiteY993" fmla="*/ 5859869 h 9075935"/>
              <a:gd name="connsiteX994" fmla="*/ 3465607 w 12190583"/>
              <a:gd name="connsiteY994" fmla="*/ 5851144 h 9075935"/>
              <a:gd name="connsiteX995" fmla="*/ 3516498 w 12190583"/>
              <a:gd name="connsiteY995" fmla="*/ 5835150 h 9075935"/>
              <a:gd name="connsiteX996" fmla="*/ 3836373 w 12190583"/>
              <a:gd name="connsiteY996" fmla="*/ 5713012 h 9075935"/>
              <a:gd name="connsiteX997" fmla="*/ 3887405 w 12190583"/>
              <a:gd name="connsiteY997" fmla="*/ 5689073 h 9075935"/>
              <a:gd name="connsiteX998" fmla="*/ 3902937 w 12190583"/>
              <a:gd name="connsiteY998" fmla="*/ 5680091 h 9075935"/>
              <a:gd name="connsiteX999" fmla="*/ 3946392 w 12190583"/>
              <a:gd name="connsiteY999" fmla="*/ 5650100 h 9075935"/>
              <a:gd name="connsiteX1000" fmla="*/ 3953260 w 12190583"/>
              <a:gd name="connsiteY1000" fmla="*/ 5642748 h 9075935"/>
              <a:gd name="connsiteX1001" fmla="*/ 3990503 w 12190583"/>
              <a:gd name="connsiteY1001" fmla="*/ 5601779 h 9075935"/>
              <a:gd name="connsiteX1002" fmla="*/ 4026855 w 12190583"/>
              <a:gd name="connsiteY1002" fmla="*/ 5549434 h 9075935"/>
              <a:gd name="connsiteX1003" fmla="*/ 4055936 w 12190583"/>
              <a:gd name="connsiteY1003" fmla="*/ 5514538 h 9075935"/>
              <a:gd name="connsiteX1004" fmla="*/ 4097376 w 12190583"/>
              <a:gd name="connsiteY1004" fmla="*/ 5482549 h 9075935"/>
              <a:gd name="connsiteX1005" fmla="*/ 4103796 w 12190583"/>
              <a:gd name="connsiteY1005" fmla="*/ 5481150 h 9075935"/>
              <a:gd name="connsiteX1006" fmla="*/ 4104477 w 12190583"/>
              <a:gd name="connsiteY1006" fmla="*/ 5480664 h 9075935"/>
              <a:gd name="connsiteX1007" fmla="*/ 4115834 w 12190583"/>
              <a:gd name="connsiteY1007" fmla="*/ 5478526 h 9075935"/>
              <a:gd name="connsiteX1008" fmla="*/ 8300521 w 12190583"/>
              <a:gd name="connsiteY1008" fmla="*/ 5446312 h 9075935"/>
              <a:gd name="connsiteX1009" fmla="*/ 8422352 w 12190583"/>
              <a:gd name="connsiteY1009" fmla="*/ 5484730 h 9075935"/>
              <a:gd name="connsiteX1010" fmla="*/ 8524134 w 12190583"/>
              <a:gd name="connsiteY1010" fmla="*/ 5587965 h 9075935"/>
              <a:gd name="connsiteX1011" fmla="*/ 8540855 w 12190583"/>
              <a:gd name="connsiteY1011" fmla="*/ 5730460 h 9075935"/>
              <a:gd name="connsiteX1012" fmla="*/ 8439073 w 12190583"/>
              <a:gd name="connsiteY1012" fmla="*/ 5787167 h 9075935"/>
              <a:gd name="connsiteX1013" fmla="*/ 8388183 w 12190583"/>
              <a:gd name="connsiteY1013" fmla="*/ 5760267 h 9075935"/>
              <a:gd name="connsiteX1014" fmla="*/ 8336564 w 12190583"/>
              <a:gd name="connsiteY1014" fmla="*/ 5734822 h 9075935"/>
              <a:gd name="connsiteX1015" fmla="*/ 8310392 w 12190583"/>
              <a:gd name="connsiteY1015" fmla="*/ 5741365 h 9075935"/>
              <a:gd name="connsiteX1016" fmla="*/ 8266044 w 12190583"/>
              <a:gd name="connsiteY1016" fmla="*/ 5803161 h 9075935"/>
              <a:gd name="connsiteX1017" fmla="*/ 8245687 w 12190583"/>
              <a:gd name="connsiteY1017" fmla="*/ 5870046 h 9075935"/>
              <a:gd name="connsiteX1018" fmla="*/ 8202067 w 12190583"/>
              <a:gd name="connsiteY1018" fmla="*/ 5890402 h 9075935"/>
              <a:gd name="connsiteX1019" fmla="*/ 8043578 w 12190583"/>
              <a:gd name="connsiteY1019" fmla="*/ 5762448 h 9075935"/>
              <a:gd name="connsiteX1020" fmla="*/ 8038489 w 12190583"/>
              <a:gd name="connsiteY1020" fmla="*/ 5656304 h 9075935"/>
              <a:gd name="connsiteX1021" fmla="*/ 8300521 w 12190583"/>
              <a:gd name="connsiteY1021" fmla="*/ 5446312 h 9075935"/>
              <a:gd name="connsiteX1022" fmla="*/ 2095842 w 12190583"/>
              <a:gd name="connsiteY1022" fmla="*/ 5445120 h 9075935"/>
              <a:gd name="connsiteX1023" fmla="*/ 2330760 w 12190583"/>
              <a:gd name="connsiteY1023" fmla="*/ 5615592 h 9075935"/>
              <a:gd name="connsiteX1024" fmla="*/ 2347481 w 12190583"/>
              <a:gd name="connsiteY1024" fmla="*/ 5759541 h 9075935"/>
              <a:gd name="connsiteX1025" fmla="*/ 2272598 w 12190583"/>
              <a:gd name="connsiteY1025" fmla="*/ 5882405 h 9075935"/>
              <a:gd name="connsiteX1026" fmla="*/ 2157731 w 12190583"/>
              <a:gd name="connsiteY1026" fmla="*/ 5864230 h 9075935"/>
              <a:gd name="connsiteX1027" fmla="*/ 2134466 w 12190583"/>
              <a:gd name="connsiteY1027" fmla="*/ 5811158 h 9075935"/>
              <a:gd name="connsiteX1028" fmla="*/ 2109747 w 12190583"/>
              <a:gd name="connsiteY1028" fmla="*/ 5758813 h 9075935"/>
              <a:gd name="connsiteX1029" fmla="*/ 2085749 w 12190583"/>
              <a:gd name="connsiteY1029" fmla="*/ 5747908 h 9075935"/>
              <a:gd name="connsiteX1030" fmla="*/ 2013046 w 12190583"/>
              <a:gd name="connsiteY1030" fmla="*/ 5769718 h 9075935"/>
              <a:gd name="connsiteX1031" fmla="*/ 1956339 w 12190583"/>
              <a:gd name="connsiteY1031" fmla="*/ 5809704 h 9075935"/>
              <a:gd name="connsiteX1032" fmla="*/ 1909083 w 12190583"/>
              <a:gd name="connsiteY1032" fmla="*/ 5798799 h 9075935"/>
              <a:gd name="connsiteX1033" fmla="*/ 1861100 w 12190583"/>
              <a:gd name="connsiteY1033" fmla="*/ 5600325 h 9075935"/>
              <a:gd name="connsiteX1034" fmla="*/ 1922896 w 12190583"/>
              <a:gd name="connsiteY1034" fmla="*/ 5513810 h 9075935"/>
              <a:gd name="connsiteX1035" fmla="*/ 2095842 w 12190583"/>
              <a:gd name="connsiteY1035" fmla="*/ 5445120 h 9075935"/>
              <a:gd name="connsiteX1036" fmla="*/ 11157226 w 12190583"/>
              <a:gd name="connsiteY1036" fmla="*/ 5427399 h 9075935"/>
              <a:gd name="connsiteX1037" fmla="*/ 11226439 w 12190583"/>
              <a:gd name="connsiteY1037" fmla="*/ 5473098 h 9075935"/>
              <a:gd name="connsiteX1038" fmla="*/ 11213353 w 12190583"/>
              <a:gd name="connsiteY1038" fmla="*/ 5569063 h 9075935"/>
              <a:gd name="connsiteX1039" fmla="*/ 11118842 w 12190583"/>
              <a:gd name="connsiteY1039" fmla="*/ 5590147 h 9075935"/>
              <a:gd name="connsiteX1040" fmla="*/ 11129020 w 12190583"/>
              <a:gd name="connsiteY1040" fmla="*/ 5430931 h 9075935"/>
              <a:gd name="connsiteX1041" fmla="*/ 11157226 w 12190583"/>
              <a:gd name="connsiteY1041" fmla="*/ 5427399 h 9075935"/>
              <a:gd name="connsiteX1042" fmla="*/ 5057603 w 12190583"/>
              <a:gd name="connsiteY1042" fmla="*/ 5427399 h 9075935"/>
              <a:gd name="connsiteX1043" fmla="*/ 5126814 w 12190583"/>
              <a:gd name="connsiteY1043" fmla="*/ 5473098 h 9075935"/>
              <a:gd name="connsiteX1044" fmla="*/ 5113726 w 12190583"/>
              <a:gd name="connsiteY1044" fmla="*/ 5569063 h 9075935"/>
              <a:gd name="connsiteX1045" fmla="*/ 5019217 w 12190583"/>
              <a:gd name="connsiteY1045" fmla="*/ 5590147 h 9075935"/>
              <a:gd name="connsiteX1046" fmla="*/ 5029391 w 12190583"/>
              <a:gd name="connsiteY1046" fmla="*/ 5430931 h 9075935"/>
              <a:gd name="connsiteX1047" fmla="*/ 5057603 w 12190583"/>
              <a:gd name="connsiteY1047" fmla="*/ 5427399 h 9075935"/>
              <a:gd name="connsiteX1048" fmla="*/ 6777088 w 12190583"/>
              <a:gd name="connsiteY1048" fmla="*/ 5341078 h 9075935"/>
              <a:gd name="connsiteX1049" fmla="*/ 6892717 w 12190583"/>
              <a:gd name="connsiteY1049" fmla="*/ 5418572 h 9075935"/>
              <a:gd name="connsiteX1050" fmla="*/ 6870907 w 12190583"/>
              <a:gd name="connsiteY1050" fmla="*/ 5578515 h 9075935"/>
              <a:gd name="connsiteX1051" fmla="*/ 6713145 w 12190583"/>
              <a:gd name="connsiteY1051" fmla="*/ 5614138 h 9075935"/>
              <a:gd name="connsiteX1052" fmla="*/ 6729866 w 12190583"/>
              <a:gd name="connsiteY1052" fmla="*/ 5347325 h 9075935"/>
              <a:gd name="connsiteX1053" fmla="*/ 6777088 w 12190583"/>
              <a:gd name="connsiteY1053" fmla="*/ 5341078 h 9075935"/>
              <a:gd name="connsiteX1054" fmla="*/ 677467 w 12190583"/>
              <a:gd name="connsiteY1054" fmla="*/ 5341078 h 9075935"/>
              <a:gd name="connsiteX1055" fmla="*/ 793096 w 12190583"/>
              <a:gd name="connsiteY1055" fmla="*/ 5418572 h 9075935"/>
              <a:gd name="connsiteX1056" fmla="*/ 771286 w 12190583"/>
              <a:gd name="connsiteY1056" fmla="*/ 5578515 h 9075935"/>
              <a:gd name="connsiteX1057" fmla="*/ 613525 w 12190583"/>
              <a:gd name="connsiteY1057" fmla="*/ 5614138 h 9075935"/>
              <a:gd name="connsiteX1058" fmla="*/ 630246 w 12190583"/>
              <a:gd name="connsiteY1058" fmla="*/ 5347325 h 9075935"/>
              <a:gd name="connsiteX1059" fmla="*/ 677467 w 12190583"/>
              <a:gd name="connsiteY1059" fmla="*/ 5341078 h 9075935"/>
              <a:gd name="connsiteX1060" fmla="*/ 10116291 w 12190583"/>
              <a:gd name="connsiteY1060" fmla="*/ 5334239 h 9075935"/>
              <a:gd name="connsiteX1061" fmla="*/ 10123115 w 12190583"/>
              <a:gd name="connsiteY1061" fmla="*/ 5336487 h 9075935"/>
              <a:gd name="connsiteX1062" fmla="*/ 10123561 w 12190583"/>
              <a:gd name="connsiteY1062" fmla="*/ 5336419 h 9075935"/>
              <a:gd name="connsiteX1063" fmla="*/ 10134382 w 12190583"/>
              <a:gd name="connsiteY1063" fmla="*/ 5340198 h 9075935"/>
              <a:gd name="connsiteX1064" fmla="*/ 10167057 w 12190583"/>
              <a:gd name="connsiteY1064" fmla="*/ 5350960 h 9075935"/>
              <a:gd name="connsiteX1065" fmla="*/ 10168602 w 12190583"/>
              <a:gd name="connsiteY1065" fmla="*/ 5352147 h 9075935"/>
              <a:gd name="connsiteX1066" fmla="*/ 10169363 w 12190583"/>
              <a:gd name="connsiteY1066" fmla="*/ 5352413 h 9075935"/>
              <a:gd name="connsiteX1067" fmla="*/ 10209349 w 12190583"/>
              <a:gd name="connsiteY1067" fmla="*/ 5382948 h 9075935"/>
              <a:gd name="connsiteX1068" fmla="*/ 10232613 w 12190583"/>
              <a:gd name="connsiteY1068" fmla="*/ 5417117 h 9075935"/>
              <a:gd name="connsiteX1069" fmla="*/ 10240610 w 12190583"/>
              <a:gd name="connsiteY1069" fmla="*/ 5465100 h 9075935"/>
              <a:gd name="connsiteX1070" fmla="*/ 10237498 w 12190583"/>
              <a:gd name="connsiteY1070" fmla="*/ 5479701 h 9075935"/>
              <a:gd name="connsiteX1071" fmla="*/ 10237702 w 12190583"/>
              <a:gd name="connsiteY1071" fmla="*/ 5481822 h 9075935"/>
              <a:gd name="connsiteX1072" fmla="*/ 10236260 w 12190583"/>
              <a:gd name="connsiteY1072" fmla="*/ 5485512 h 9075935"/>
              <a:gd name="connsiteX1073" fmla="*/ 10231159 w 12190583"/>
              <a:gd name="connsiteY1073" fmla="*/ 5509448 h 9075935"/>
              <a:gd name="connsiteX1074" fmla="*/ 10220254 w 12190583"/>
              <a:gd name="connsiteY1074" fmla="*/ 5533439 h 9075935"/>
              <a:gd name="connsiteX1075" fmla="*/ 10255877 w 12190583"/>
              <a:gd name="connsiteY1075" fmla="*/ 5542163 h 9075935"/>
              <a:gd name="connsiteX1076" fmla="*/ 10276099 w 12190583"/>
              <a:gd name="connsiteY1076" fmla="*/ 5555645 h 9075935"/>
              <a:gd name="connsiteX1077" fmla="*/ 10281731 w 12190583"/>
              <a:gd name="connsiteY1077" fmla="*/ 5558852 h 9075935"/>
              <a:gd name="connsiteX1078" fmla="*/ 10283020 w 12190583"/>
              <a:gd name="connsiteY1078" fmla="*/ 5560259 h 9075935"/>
              <a:gd name="connsiteX1079" fmla="*/ 10290774 w 12190583"/>
              <a:gd name="connsiteY1079" fmla="*/ 5565428 h 9075935"/>
              <a:gd name="connsiteX1080" fmla="*/ 10318401 w 12190583"/>
              <a:gd name="connsiteY1080" fmla="*/ 5600324 h 9075935"/>
              <a:gd name="connsiteX1081" fmla="*/ 10324216 w 12190583"/>
              <a:gd name="connsiteY1081" fmla="*/ 5639583 h 9075935"/>
              <a:gd name="connsiteX1082" fmla="*/ 10320581 w 12190583"/>
              <a:gd name="connsiteY1082" fmla="*/ 5675934 h 9075935"/>
              <a:gd name="connsiteX1083" fmla="*/ 10305314 w 12190583"/>
              <a:gd name="connsiteY1083" fmla="*/ 5705741 h 9075935"/>
              <a:gd name="connsiteX1084" fmla="*/ 10278415 w 12190583"/>
              <a:gd name="connsiteY1084" fmla="*/ 5731187 h 9075935"/>
              <a:gd name="connsiteX1085" fmla="*/ 10275946 w 12190583"/>
              <a:gd name="connsiteY1085" fmla="*/ 5732279 h 9075935"/>
              <a:gd name="connsiteX1086" fmla="*/ 10274780 w 12190583"/>
              <a:gd name="connsiteY1086" fmla="*/ 5733368 h 9075935"/>
              <a:gd name="connsiteX1087" fmla="*/ 10251358 w 12190583"/>
              <a:gd name="connsiteY1087" fmla="*/ 5745066 h 9075935"/>
              <a:gd name="connsiteX1088" fmla="*/ 10243593 w 12190583"/>
              <a:gd name="connsiteY1088" fmla="*/ 5746589 h 9075935"/>
              <a:gd name="connsiteX1089" fmla="*/ 10240610 w 12190583"/>
              <a:gd name="connsiteY1089" fmla="*/ 5747908 h 9075935"/>
              <a:gd name="connsiteX1090" fmla="*/ 10237123 w 12190583"/>
              <a:gd name="connsiteY1090" fmla="*/ 5747858 h 9075935"/>
              <a:gd name="connsiteX1091" fmla="*/ 10227944 w 12190583"/>
              <a:gd name="connsiteY1091" fmla="*/ 5749658 h 9075935"/>
              <a:gd name="connsiteX1092" fmla="*/ 10208605 w 12190583"/>
              <a:gd name="connsiteY1092" fmla="*/ 5747444 h 9075935"/>
              <a:gd name="connsiteX1093" fmla="*/ 10190446 w 12190583"/>
              <a:gd name="connsiteY1093" fmla="*/ 5747181 h 9075935"/>
              <a:gd name="connsiteX1094" fmla="*/ 10134466 w 12190583"/>
              <a:gd name="connsiteY1094" fmla="*/ 5731187 h 9075935"/>
              <a:gd name="connsiteX1095" fmla="*/ 10085757 w 12190583"/>
              <a:gd name="connsiteY1095" fmla="*/ 5723190 h 9075935"/>
              <a:gd name="connsiteX1096" fmla="*/ 10042863 w 12190583"/>
              <a:gd name="connsiteY1096" fmla="*/ 5726098 h 9075935"/>
              <a:gd name="connsiteX1097" fmla="*/ 9994153 w 12190583"/>
              <a:gd name="connsiteY1097" fmla="*/ 5737730 h 9075935"/>
              <a:gd name="connsiteX1098" fmla="*/ 9948985 w 12190583"/>
              <a:gd name="connsiteY1098" fmla="*/ 5754750 h 9075935"/>
              <a:gd name="connsiteX1099" fmla="*/ 9940965 w 12190583"/>
              <a:gd name="connsiteY1099" fmla="*/ 5757990 h 9075935"/>
              <a:gd name="connsiteX1100" fmla="*/ 9631374 w 12190583"/>
              <a:gd name="connsiteY1100" fmla="*/ 5896945 h 9075935"/>
              <a:gd name="connsiteX1101" fmla="*/ 9582866 w 12190583"/>
              <a:gd name="connsiteY1101" fmla="*/ 5922735 h 9075935"/>
              <a:gd name="connsiteX1102" fmla="*/ 9564918 w 12190583"/>
              <a:gd name="connsiteY1102" fmla="*/ 5934513 h 9075935"/>
              <a:gd name="connsiteX1103" fmla="*/ 9525228 w 12190583"/>
              <a:gd name="connsiteY1103" fmla="*/ 5965447 h 9075935"/>
              <a:gd name="connsiteX1104" fmla="*/ 9515113 w 12190583"/>
              <a:gd name="connsiteY1104" fmla="*/ 5977582 h 9075935"/>
              <a:gd name="connsiteX1105" fmla="*/ 9483790 w 12190583"/>
              <a:gd name="connsiteY1105" fmla="*/ 6016176 h 9075935"/>
              <a:gd name="connsiteX1106" fmla="*/ 9450348 w 12190583"/>
              <a:gd name="connsiteY1106" fmla="*/ 6069975 h 9075935"/>
              <a:gd name="connsiteX1107" fmla="*/ 9423448 w 12190583"/>
              <a:gd name="connsiteY1107" fmla="*/ 6107052 h 9075935"/>
              <a:gd name="connsiteX1108" fmla="*/ 9383462 w 12190583"/>
              <a:gd name="connsiteY1108" fmla="*/ 6141949 h 9075935"/>
              <a:gd name="connsiteX1109" fmla="*/ 9327482 w 12190583"/>
              <a:gd name="connsiteY1109" fmla="*/ 6157216 h 9075935"/>
              <a:gd name="connsiteX1110" fmla="*/ 9303110 w 12190583"/>
              <a:gd name="connsiteY1110" fmla="*/ 6156466 h 9075935"/>
              <a:gd name="connsiteX1111" fmla="*/ 9292585 w 12190583"/>
              <a:gd name="connsiteY1111" fmla="*/ 6156456 h 9075935"/>
              <a:gd name="connsiteX1112" fmla="*/ 9291626 w 12190583"/>
              <a:gd name="connsiteY1112" fmla="*/ 6156113 h 9075935"/>
              <a:gd name="connsiteX1113" fmla="*/ 9280227 w 12190583"/>
              <a:gd name="connsiteY1113" fmla="*/ 6155762 h 9075935"/>
              <a:gd name="connsiteX1114" fmla="*/ 9267341 w 12190583"/>
              <a:gd name="connsiteY1114" fmla="*/ 6147436 h 9075935"/>
              <a:gd name="connsiteX1115" fmla="*/ 9259869 w 12190583"/>
              <a:gd name="connsiteY1115" fmla="*/ 6144767 h 9075935"/>
              <a:gd name="connsiteX1116" fmla="*/ 9250490 w 12190583"/>
              <a:gd name="connsiteY1116" fmla="*/ 6136548 h 9075935"/>
              <a:gd name="connsiteX1117" fmla="*/ 9232971 w 12190583"/>
              <a:gd name="connsiteY1117" fmla="*/ 6125228 h 9075935"/>
              <a:gd name="connsiteX1118" fmla="*/ 9229830 w 12190583"/>
              <a:gd name="connsiteY1118" fmla="*/ 6115680 h 9075935"/>
              <a:gd name="connsiteX1119" fmla="*/ 9214068 w 12190583"/>
              <a:gd name="connsiteY1119" fmla="*/ 6082334 h 9075935"/>
              <a:gd name="connsiteX1120" fmla="*/ 9226847 w 12190583"/>
              <a:gd name="connsiteY1120" fmla="*/ 5966501 h 9075935"/>
              <a:gd name="connsiteX1121" fmla="*/ 9231711 w 12190583"/>
              <a:gd name="connsiteY1121" fmla="*/ 5960754 h 9075935"/>
              <a:gd name="connsiteX1122" fmla="*/ 9195166 w 12190583"/>
              <a:gd name="connsiteY1122" fmla="*/ 5955834 h 9075935"/>
              <a:gd name="connsiteX1123" fmla="*/ 9167579 w 12190583"/>
              <a:gd name="connsiteY1123" fmla="*/ 5941120 h 9075935"/>
              <a:gd name="connsiteX1124" fmla="*/ 9164404 w 12190583"/>
              <a:gd name="connsiteY1124" fmla="*/ 5939545 h 9075935"/>
              <a:gd name="connsiteX1125" fmla="*/ 9164142 w 12190583"/>
              <a:gd name="connsiteY1125" fmla="*/ 5939287 h 9075935"/>
              <a:gd name="connsiteX1126" fmla="*/ 9162451 w 12190583"/>
              <a:gd name="connsiteY1126" fmla="*/ 5938385 h 9075935"/>
              <a:gd name="connsiteX1127" fmla="*/ 9159337 w 12190583"/>
              <a:gd name="connsiteY1127" fmla="*/ 5934579 h 9075935"/>
              <a:gd name="connsiteX1128" fmla="*/ 9140629 w 12190583"/>
              <a:gd name="connsiteY1128" fmla="*/ 5916249 h 9075935"/>
              <a:gd name="connsiteX1129" fmla="*/ 9121511 w 12190583"/>
              <a:gd name="connsiteY1129" fmla="*/ 5822269 h 9075935"/>
              <a:gd name="connsiteX1130" fmla="*/ 9129264 w 12190583"/>
              <a:gd name="connsiteY1130" fmla="*/ 5805755 h 9075935"/>
              <a:gd name="connsiteX1131" fmla="*/ 9130462 w 12190583"/>
              <a:gd name="connsiteY1131" fmla="*/ 5799526 h 9075935"/>
              <a:gd name="connsiteX1132" fmla="*/ 9133493 w 12190583"/>
              <a:gd name="connsiteY1132" fmla="*/ 5796748 h 9075935"/>
              <a:gd name="connsiteX1133" fmla="*/ 9136176 w 12190583"/>
              <a:gd name="connsiteY1133" fmla="*/ 5791033 h 9075935"/>
              <a:gd name="connsiteX1134" fmla="*/ 9163178 w 12190583"/>
              <a:gd name="connsiteY1134" fmla="*/ 5763903 h 9075935"/>
              <a:gd name="connsiteX1135" fmla="*/ 9176505 w 12190583"/>
              <a:gd name="connsiteY1135" fmla="*/ 5757320 h 9075935"/>
              <a:gd name="connsiteX1136" fmla="*/ 9182807 w 12190583"/>
              <a:gd name="connsiteY1136" fmla="*/ 5751543 h 9075935"/>
              <a:gd name="connsiteX1137" fmla="*/ 9188199 w 12190583"/>
              <a:gd name="connsiteY1137" fmla="*/ 5751543 h 9075935"/>
              <a:gd name="connsiteX1138" fmla="*/ 9190521 w 12190583"/>
              <a:gd name="connsiteY1138" fmla="*/ 5750397 h 9075935"/>
              <a:gd name="connsiteX1139" fmla="*/ 9218885 w 12190583"/>
              <a:gd name="connsiteY1139" fmla="*/ 5746364 h 9075935"/>
              <a:gd name="connsiteX1140" fmla="*/ 9248356 w 12190583"/>
              <a:gd name="connsiteY1140" fmla="*/ 5751543 h 9075935"/>
              <a:gd name="connsiteX1141" fmla="*/ 9252600 w 12190583"/>
              <a:gd name="connsiteY1141" fmla="*/ 5751543 h 9075935"/>
              <a:gd name="connsiteX1142" fmla="*/ 9262250 w 12190583"/>
              <a:gd name="connsiteY1142" fmla="*/ 5753985 h 9075935"/>
              <a:gd name="connsiteX1143" fmla="*/ 9277319 w 12190583"/>
              <a:gd name="connsiteY1143" fmla="*/ 5756633 h 9075935"/>
              <a:gd name="connsiteX1144" fmla="*/ 9331775 w 12190583"/>
              <a:gd name="connsiteY1144" fmla="*/ 5769080 h 9075935"/>
              <a:gd name="connsiteX1145" fmla="*/ 9352867 w 12190583"/>
              <a:gd name="connsiteY1145" fmla="*/ 5771621 h 9075935"/>
              <a:gd name="connsiteX1146" fmla="*/ 9400842 w 12190583"/>
              <a:gd name="connsiteY1146" fmla="*/ 5770092 h 9075935"/>
              <a:gd name="connsiteX1147" fmla="*/ 9418322 w 12190583"/>
              <a:gd name="connsiteY1147" fmla="*/ 5767562 h 9075935"/>
              <a:gd name="connsiteX1148" fmla="*/ 9460318 w 12190583"/>
              <a:gd name="connsiteY1148" fmla="*/ 5751883 h 9075935"/>
              <a:gd name="connsiteX1149" fmla="*/ 9496877 w 12190583"/>
              <a:gd name="connsiteY1149" fmla="*/ 5735549 h 9075935"/>
              <a:gd name="connsiteX1150" fmla="*/ 9846570 w 12190583"/>
              <a:gd name="connsiteY1150" fmla="*/ 5580695 h 9075935"/>
              <a:gd name="connsiteX1151" fmla="*/ 9905276 w 12190583"/>
              <a:gd name="connsiteY1151" fmla="*/ 5550066 h 9075935"/>
              <a:gd name="connsiteX1152" fmla="*/ 9927450 w 12190583"/>
              <a:gd name="connsiteY1152" fmla="*/ 5530441 h 9075935"/>
              <a:gd name="connsiteX1153" fmla="*/ 9967254 w 12190583"/>
              <a:gd name="connsiteY1153" fmla="*/ 5478914 h 9075935"/>
              <a:gd name="connsiteX1154" fmla="*/ 10116291 w 12190583"/>
              <a:gd name="connsiteY1154" fmla="*/ 5334239 h 9075935"/>
              <a:gd name="connsiteX1155" fmla="*/ 1872005 w 12190583"/>
              <a:gd name="connsiteY1155" fmla="*/ 5327695 h 9075935"/>
              <a:gd name="connsiteX1156" fmla="*/ 1920715 w 12190583"/>
              <a:gd name="connsiteY1156" fmla="*/ 5470190 h 9075935"/>
              <a:gd name="connsiteX1157" fmla="*/ 1804393 w 12190583"/>
              <a:gd name="connsiteY1157" fmla="*/ 5446926 h 9075935"/>
              <a:gd name="connsiteX1158" fmla="*/ 1872005 w 12190583"/>
              <a:gd name="connsiteY1158" fmla="*/ 5327695 h 9075935"/>
              <a:gd name="connsiteX1159" fmla="*/ 8046577 w 12190583"/>
              <a:gd name="connsiteY1159" fmla="*/ 5319608 h 9075935"/>
              <a:gd name="connsiteX1160" fmla="*/ 8100285 w 12190583"/>
              <a:gd name="connsiteY1160" fmla="*/ 5340055 h 9075935"/>
              <a:gd name="connsiteX1161" fmla="*/ 8125003 w 12190583"/>
              <a:gd name="connsiteY1161" fmla="*/ 5433839 h 9075935"/>
              <a:gd name="connsiteX1162" fmla="*/ 8045759 w 12190583"/>
              <a:gd name="connsiteY1162" fmla="*/ 5489819 h 9075935"/>
              <a:gd name="connsiteX1163" fmla="*/ 7993414 w 12190583"/>
              <a:gd name="connsiteY1163" fmla="*/ 5337874 h 9075935"/>
              <a:gd name="connsiteX1164" fmla="*/ 8046577 w 12190583"/>
              <a:gd name="connsiteY1164" fmla="*/ 5319608 h 9075935"/>
              <a:gd name="connsiteX1165" fmla="*/ 8476343 w 12190583"/>
              <a:gd name="connsiteY1165" fmla="*/ 5299012 h 9075935"/>
              <a:gd name="connsiteX1166" fmla="*/ 8553940 w 12190583"/>
              <a:gd name="connsiteY1166" fmla="*/ 5396034 h 9075935"/>
              <a:gd name="connsiteX1167" fmla="*/ 8448524 w 12190583"/>
              <a:gd name="connsiteY1167" fmla="*/ 5449833 h 9075935"/>
              <a:gd name="connsiteX1168" fmla="*/ 8428168 w 12190583"/>
              <a:gd name="connsiteY1168" fmla="*/ 5314609 h 9075935"/>
              <a:gd name="connsiteX1169" fmla="*/ 8476343 w 12190583"/>
              <a:gd name="connsiteY1169" fmla="*/ 5299012 h 9075935"/>
              <a:gd name="connsiteX1170" fmla="*/ 2299499 w 12190583"/>
              <a:gd name="connsiteY1170" fmla="*/ 5295707 h 9075935"/>
              <a:gd name="connsiteX1171" fmla="*/ 2381650 w 12190583"/>
              <a:gd name="connsiteY1171" fmla="*/ 5363319 h 9075935"/>
              <a:gd name="connsiteX1172" fmla="*/ 2343119 w 12190583"/>
              <a:gd name="connsiteY1172" fmla="*/ 5452014 h 9075935"/>
              <a:gd name="connsiteX1173" fmla="*/ 2246426 w 12190583"/>
              <a:gd name="connsiteY1173" fmla="*/ 5446925 h 9075935"/>
              <a:gd name="connsiteX1174" fmla="*/ 2299499 w 12190583"/>
              <a:gd name="connsiteY1174" fmla="*/ 5295707 h 9075935"/>
              <a:gd name="connsiteX1175" fmla="*/ 2083568 w 12190583"/>
              <a:gd name="connsiteY1175" fmla="*/ 5235365 h 9075935"/>
              <a:gd name="connsiteX1176" fmla="*/ 2165730 w 12190583"/>
              <a:gd name="connsiteY1176" fmla="*/ 5302977 h 9075935"/>
              <a:gd name="connsiteX1177" fmla="*/ 2127196 w 12190583"/>
              <a:gd name="connsiteY1177" fmla="*/ 5391672 h 9075935"/>
              <a:gd name="connsiteX1178" fmla="*/ 2030495 w 12190583"/>
              <a:gd name="connsiteY1178" fmla="*/ 5386584 h 9075935"/>
              <a:gd name="connsiteX1179" fmla="*/ 2083568 w 12190583"/>
              <a:gd name="connsiteY1179" fmla="*/ 5235365 h 9075935"/>
              <a:gd name="connsiteX1180" fmla="*/ 8254322 w 12190583"/>
              <a:gd name="connsiteY1180" fmla="*/ 5233365 h 9075935"/>
              <a:gd name="connsiteX1181" fmla="*/ 8307484 w 12190583"/>
              <a:gd name="connsiteY1181" fmla="*/ 5253539 h 9075935"/>
              <a:gd name="connsiteX1182" fmla="*/ 8332202 w 12190583"/>
              <a:gd name="connsiteY1182" fmla="*/ 5347324 h 9075935"/>
              <a:gd name="connsiteX1183" fmla="*/ 8252958 w 12190583"/>
              <a:gd name="connsiteY1183" fmla="*/ 5403304 h 9075935"/>
              <a:gd name="connsiteX1184" fmla="*/ 8200613 w 12190583"/>
              <a:gd name="connsiteY1184" fmla="*/ 5251359 h 9075935"/>
              <a:gd name="connsiteX1185" fmla="*/ 8254322 w 12190583"/>
              <a:gd name="connsiteY1185" fmla="*/ 5233365 h 9075935"/>
              <a:gd name="connsiteX1186" fmla="*/ 3276426 w 12190583"/>
              <a:gd name="connsiteY1186" fmla="*/ 5078432 h 9075935"/>
              <a:gd name="connsiteX1187" fmla="*/ 3345639 w 12190583"/>
              <a:gd name="connsiteY1187" fmla="*/ 5124132 h 9075935"/>
              <a:gd name="connsiteX1188" fmla="*/ 3332553 w 12190583"/>
              <a:gd name="connsiteY1188" fmla="*/ 5220097 h 9075935"/>
              <a:gd name="connsiteX1189" fmla="*/ 3238041 w 12190583"/>
              <a:gd name="connsiteY1189" fmla="*/ 5241181 h 9075935"/>
              <a:gd name="connsiteX1190" fmla="*/ 3248220 w 12190583"/>
              <a:gd name="connsiteY1190" fmla="*/ 5081965 h 9075935"/>
              <a:gd name="connsiteX1191" fmla="*/ 3276426 w 12190583"/>
              <a:gd name="connsiteY1191" fmla="*/ 5078432 h 9075935"/>
              <a:gd name="connsiteX1192" fmla="*/ 11897517 w 12190583"/>
              <a:gd name="connsiteY1192" fmla="*/ 4921613 h 9075935"/>
              <a:gd name="connsiteX1193" fmla="*/ 11946181 w 12190583"/>
              <a:gd name="connsiteY1193" fmla="*/ 4954737 h 9075935"/>
              <a:gd name="connsiteX1194" fmla="*/ 11936730 w 12190583"/>
              <a:gd name="connsiteY1194" fmla="*/ 5021623 h 9075935"/>
              <a:gd name="connsiteX1195" fmla="*/ 11870572 w 12190583"/>
              <a:gd name="connsiteY1195" fmla="*/ 5036163 h 9075935"/>
              <a:gd name="connsiteX1196" fmla="*/ 11877842 w 12190583"/>
              <a:gd name="connsiteY1196" fmla="*/ 4924203 h 9075935"/>
              <a:gd name="connsiteX1197" fmla="*/ 11897517 w 12190583"/>
              <a:gd name="connsiteY1197" fmla="*/ 4921613 h 9075935"/>
              <a:gd name="connsiteX1198" fmla="*/ 5797885 w 12190583"/>
              <a:gd name="connsiteY1198" fmla="*/ 4921613 h 9075935"/>
              <a:gd name="connsiteX1199" fmla="*/ 5846548 w 12190583"/>
              <a:gd name="connsiteY1199" fmla="*/ 4954737 h 9075935"/>
              <a:gd name="connsiteX1200" fmla="*/ 5837098 w 12190583"/>
              <a:gd name="connsiteY1200" fmla="*/ 5021623 h 9075935"/>
              <a:gd name="connsiteX1201" fmla="*/ 5770940 w 12190583"/>
              <a:gd name="connsiteY1201" fmla="*/ 5036163 h 9075935"/>
              <a:gd name="connsiteX1202" fmla="*/ 5778212 w 12190583"/>
              <a:gd name="connsiteY1202" fmla="*/ 4924203 h 9075935"/>
              <a:gd name="connsiteX1203" fmla="*/ 5797885 w 12190583"/>
              <a:gd name="connsiteY1203" fmla="*/ 4921613 h 9075935"/>
              <a:gd name="connsiteX1204" fmla="*/ 9863143 w 12190583"/>
              <a:gd name="connsiteY1204" fmla="*/ 4823978 h 9075935"/>
              <a:gd name="connsiteX1205" fmla="*/ 9932356 w 12190583"/>
              <a:gd name="connsiteY1205" fmla="*/ 4869678 h 9075935"/>
              <a:gd name="connsiteX1206" fmla="*/ 9919270 w 12190583"/>
              <a:gd name="connsiteY1206" fmla="*/ 4965643 h 9075935"/>
              <a:gd name="connsiteX1207" fmla="*/ 9824759 w 12190583"/>
              <a:gd name="connsiteY1207" fmla="*/ 4986727 h 9075935"/>
              <a:gd name="connsiteX1208" fmla="*/ 9834937 w 12190583"/>
              <a:gd name="connsiteY1208" fmla="*/ 4827511 h 9075935"/>
              <a:gd name="connsiteX1209" fmla="*/ 9863143 w 12190583"/>
              <a:gd name="connsiteY1209" fmla="*/ 4823978 h 9075935"/>
              <a:gd name="connsiteX1210" fmla="*/ 3803619 w 12190583"/>
              <a:gd name="connsiteY1210" fmla="*/ 4744926 h 9075935"/>
              <a:gd name="connsiteX1211" fmla="*/ 3919250 w 12190583"/>
              <a:gd name="connsiteY1211" fmla="*/ 4822421 h 9075935"/>
              <a:gd name="connsiteX1212" fmla="*/ 3897439 w 12190583"/>
              <a:gd name="connsiteY1212" fmla="*/ 4982364 h 9075935"/>
              <a:gd name="connsiteX1213" fmla="*/ 3739676 w 12190583"/>
              <a:gd name="connsiteY1213" fmla="*/ 5017987 h 9075935"/>
              <a:gd name="connsiteX1214" fmla="*/ 3756397 w 12190583"/>
              <a:gd name="connsiteY1214" fmla="*/ 4751174 h 9075935"/>
              <a:gd name="connsiteX1215" fmla="*/ 3803619 w 12190583"/>
              <a:gd name="connsiteY1215" fmla="*/ 4744926 h 9075935"/>
              <a:gd name="connsiteX1216" fmla="*/ 9331163 w 12190583"/>
              <a:gd name="connsiteY1216" fmla="*/ 4703510 h 9075935"/>
              <a:gd name="connsiteX1217" fmla="*/ 9379827 w 12190583"/>
              <a:gd name="connsiteY1217" fmla="*/ 4736634 h 9075935"/>
              <a:gd name="connsiteX1218" fmla="*/ 9370376 w 12190583"/>
              <a:gd name="connsiteY1218" fmla="*/ 4803520 h 9075935"/>
              <a:gd name="connsiteX1219" fmla="*/ 9304218 w 12190583"/>
              <a:gd name="connsiteY1219" fmla="*/ 4818060 h 9075935"/>
              <a:gd name="connsiteX1220" fmla="*/ 9311488 w 12190583"/>
              <a:gd name="connsiteY1220" fmla="*/ 4706100 h 9075935"/>
              <a:gd name="connsiteX1221" fmla="*/ 9331163 w 12190583"/>
              <a:gd name="connsiteY1221" fmla="*/ 4703510 h 9075935"/>
              <a:gd name="connsiteX1222" fmla="*/ 5441917 w 12190583"/>
              <a:gd name="connsiteY1222" fmla="*/ 4594797 h 9075935"/>
              <a:gd name="connsiteX1223" fmla="*/ 5489454 w 12190583"/>
              <a:gd name="connsiteY1223" fmla="*/ 4609735 h 9075935"/>
              <a:gd name="connsiteX1224" fmla="*/ 5491051 w 12190583"/>
              <a:gd name="connsiteY1224" fmla="*/ 4611435 h 9075935"/>
              <a:gd name="connsiteX1225" fmla="*/ 5496136 w 12190583"/>
              <a:gd name="connsiteY1225" fmla="*/ 4613041 h 9075935"/>
              <a:gd name="connsiteX1226" fmla="*/ 5508655 w 12190583"/>
              <a:gd name="connsiteY1226" fmla="*/ 4630171 h 9075935"/>
              <a:gd name="connsiteX1227" fmla="*/ 5527396 w 12190583"/>
              <a:gd name="connsiteY1227" fmla="*/ 4650119 h 9075935"/>
              <a:gd name="connsiteX1228" fmla="*/ 5531432 w 12190583"/>
              <a:gd name="connsiteY1228" fmla="*/ 4661340 h 9075935"/>
              <a:gd name="connsiteX1229" fmla="*/ 5537576 w 12190583"/>
              <a:gd name="connsiteY1229" fmla="*/ 4669748 h 9075935"/>
              <a:gd name="connsiteX1230" fmla="*/ 5536820 w 12190583"/>
              <a:gd name="connsiteY1230" fmla="*/ 4676331 h 9075935"/>
              <a:gd name="connsiteX1231" fmla="*/ 5537631 w 12190583"/>
              <a:gd name="connsiteY1231" fmla="*/ 4678586 h 9075935"/>
              <a:gd name="connsiteX1232" fmla="*/ 5538392 w 12190583"/>
              <a:gd name="connsiteY1232" fmla="*/ 4707190 h 9075935"/>
              <a:gd name="connsiteX1233" fmla="*/ 5530035 w 12190583"/>
              <a:gd name="connsiteY1233" fmla="*/ 4735563 h 9075935"/>
              <a:gd name="connsiteX1234" fmla="*/ 5529579 w 12190583"/>
              <a:gd name="connsiteY1234" fmla="*/ 4739542 h 9075935"/>
              <a:gd name="connsiteX1235" fmla="*/ 5526590 w 12190583"/>
              <a:gd name="connsiteY1235" fmla="*/ 4747253 h 9075935"/>
              <a:gd name="connsiteX1236" fmla="*/ 5521582 w 12190583"/>
              <a:gd name="connsiteY1236" fmla="*/ 4764260 h 9075935"/>
              <a:gd name="connsiteX1237" fmla="*/ 5499410 w 12190583"/>
              <a:gd name="connsiteY1237" fmla="*/ 4828615 h 9075935"/>
              <a:gd name="connsiteX1238" fmla="*/ 5499197 w 12190583"/>
              <a:gd name="connsiteY1238" fmla="*/ 4829472 h 9075935"/>
              <a:gd name="connsiteX1239" fmla="*/ 5493822 w 12190583"/>
              <a:gd name="connsiteY1239" fmla="*/ 4890536 h 9075935"/>
              <a:gd name="connsiteX1240" fmla="*/ 5494251 w 12190583"/>
              <a:gd name="connsiteY1240" fmla="*/ 4901502 h 9075935"/>
              <a:gd name="connsiteX1241" fmla="*/ 5506226 w 12190583"/>
              <a:gd name="connsiteY1241" fmla="*/ 4950663 h 9075935"/>
              <a:gd name="connsiteX1242" fmla="*/ 5513844 w 12190583"/>
              <a:gd name="connsiteY1242" fmla="*/ 4975801 h 9075935"/>
              <a:gd name="connsiteX1243" fmla="*/ 5549935 w 12190583"/>
              <a:gd name="connsiteY1243" fmla="*/ 5091416 h 9075935"/>
              <a:gd name="connsiteX1244" fmla="*/ 5616818 w 12190583"/>
              <a:gd name="connsiteY1244" fmla="*/ 5305158 h 9075935"/>
              <a:gd name="connsiteX1245" fmla="*/ 5625131 w 12190583"/>
              <a:gd name="connsiteY1245" fmla="*/ 5331912 h 9075935"/>
              <a:gd name="connsiteX1246" fmla="*/ 5630632 w 12190583"/>
              <a:gd name="connsiteY1246" fmla="*/ 5349505 h 9075935"/>
              <a:gd name="connsiteX1247" fmla="*/ 5646943 w 12190583"/>
              <a:gd name="connsiteY1247" fmla="*/ 5392264 h 9075935"/>
              <a:gd name="connsiteX1248" fmla="*/ 5671343 w 12190583"/>
              <a:gd name="connsiteY1248" fmla="*/ 5435748 h 9075935"/>
              <a:gd name="connsiteX1249" fmla="*/ 5717872 w 12190583"/>
              <a:gd name="connsiteY1249" fmla="*/ 5481095 h 9075935"/>
              <a:gd name="connsiteX1250" fmla="*/ 5844369 w 12190583"/>
              <a:gd name="connsiteY1250" fmla="*/ 5645399 h 9075935"/>
              <a:gd name="connsiteX1251" fmla="*/ 5841429 w 12190583"/>
              <a:gd name="connsiteY1251" fmla="*/ 5651814 h 9075935"/>
              <a:gd name="connsiteX1252" fmla="*/ 5841462 w 12190583"/>
              <a:gd name="connsiteY1252" fmla="*/ 5652669 h 9075935"/>
              <a:gd name="connsiteX1253" fmla="*/ 5835187 w 12190583"/>
              <a:gd name="connsiteY1253" fmla="*/ 5665434 h 9075935"/>
              <a:gd name="connsiteX1254" fmla="*/ 5822024 w 12190583"/>
              <a:gd name="connsiteY1254" fmla="*/ 5694155 h 9075935"/>
              <a:gd name="connsiteX1255" fmla="*/ 5790918 w 12190583"/>
              <a:gd name="connsiteY1255" fmla="*/ 5726251 h 9075935"/>
              <a:gd name="connsiteX1256" fmla="*/ 5785482 w 12190583"/>
              <a:gd name="connsiteY1256" fmla="*/ 5731914 h 9075935"/>
              <a:gd name="connsiteX1257" fmla="*/ 5749132 w 12190583"/>
              <a:gd name="connsiteY1257" fmla="*/ 5752270 h 9075935"/>
              <a:gd name="connsiteX1258" fmla="*/ 5699696 w 12190583"/>
              <a:gd name="connsiteY1258" fmla="*/ 5753724 h 9075935"/>
              <a:gd name="connsiteX1259" fmla="*/ 5687026 w 12190583"/>
              <a:gd name="connsiteY1259" fmla="*/ 5749429 h 9075935"/>
              <a:gd name="connsiteX1260" fmla="*/ 5683702 w 12190583"/>
              <a:gd name="connsiteY1260" fmla="*/ 5749362 h 9075935"/>
              <a:gd name="connsiteX1261" fmla="*/ 5678128 w 12190583"/>
              <a:gd name="connsiteY1261" fmla="*/ 5746413 h 9075935"/>
              <a:gd name="connsiteX1262" fmla="*/ 5656804 w 12190583"/>
              <a:gd name="connsiteY1262" fmla="*/ 5739184 h 9075935"/>
              <a:gd name="connsiteX1263" fmla="*/ 5634993 w 12190583"/>
              <a:gd name="connsiteY1263" fmla="*/ 5726098 h 9075935"/>
              <a:gd name="connsiteX1264" fmla="*/ 5621909 w 12190583"/>
              <a:gd name="connsiteY1264" fmla="*/ 5760267 h 9075935"/>
              <a:gd name="connsiteX1265" fmla="*/ 5609136 w 12190583"/>
              <a:gd name="connsiteY1265" fmla="*/ 5775058 h 9075935"/>
              <a:gd name="connsiteX1266" fmla="*/ 5602654 w 12190583"/>
              <a:gd name="connsiteY1266" fmla="*/ 5783828 h 9075935"/>
              <a:gd name="connsiteX1267" fmla="*/ 5599760 w 12190583"/>
              <a:gd name="connsiteY1267" fmla="*/ 5785912 h 9075935"/>
              <a:gd name="connsiteX1268" fmla="*/ 5594282 w 12190583"/>
              <a:gd name="connsiteY1268" fmla="*/ 5792256 h 9075935"/>
              <a:gd name="connsiteX1269" fmla="*/ 5556477 w 12190583"/>
              <a:gd name="connsiteY1269" fmla="*/ 5815520 h 9075935"/>
              <a:gd name="connsiteX1270" fmla="*/ 5517219 w 12190583"/>
              <a:gd name="connsiteY1270" fmla="*/ 5816974 h 9075935"/>
              <a:gd name="connsiteX1271" fmla="*/ 5481597 w 12190583"/>
              <a:gd name="connsiteY1271" fmla="*/ 5808977 h 9075935"/>
              <a:gd name="connsiteX1272" fmla="*/ 5453972 w 12190583"/>
              <a:gd name="connsiteY1272" fmla="*/ 5790802 h 9075935"/>
              <a:gd name="connsiteX1273" fmla="*/ 5431434 w 12190583"/>
              <a:gd name="connsiteY1273" fmla="*/ 5760994 h 9075935"/>
              <a:gd name="connsiteX1274" fmla="*/ 5430120 w 12190583"/>
              <a:gd name="connsiteY1274" fmla="*/ 5756822 h 9075935"/>
              <a:gd name="connsiteX1275" fmla="*/ 5429981 w 12190583"/>
              <a:gd name="connsiteY1275" fmla="*/ 5756633 h 9075935"/>
              <a:gd name="connsiteX1276" fmla="*/ 5429780 w 12190583"/>
              <a:gd name="connsiteY1276" fmla="*/ 5755741 h 9075935"/>
              <a:gd name="connsiteX1277" fmla="*/ 5419075 w 12190583"/>
              <a:gd name="connsiteY1277" fmla="*/ 5721736 h 9075935"/>
              <a:gd name="connsiteX1278" fmla="*/ 5420184 w 12190583"/>
              <a:gd name="connsiteY1278" fmla="*/ 5713227 h 9075935"/>
              <a:gd name="connsiteX1279" fmla="*/ 5419144 w 12190583"/>
              <a:gd name="connsiteY1279" fmla="*/ 5708616 h 9075935"/>
              <a:gd name="connsiteX1280" fmla="*/ 5422827 w 12190583"/>
              <a:gd name="connsiteY1280" fmla="*/ 5692969 h 9075935"/>
              <a:gd name="connsiteX1281" fmla="*/ 5425618 w 12190583"/>
              <a:gd name="connsiteY1281" fmla="*/ 5671572 h 9075935"/>
              <a:gd name="connsiteX1282" fmla="*/ 5447428 w 12190583"/>
              <a:gd name="connsiteY1282" fmla="*/ 5617773 h 9075935"/>
              <a:gd name="connsiteX1283" fmla="*/ 5461240 w 12190583"/>
              <a:gd name="connsiteY1283" fmla="*/ 5570517 h 9075935"/>
              <a:gd name="connsiteX1284" fmla="*/ 5463422 w 12190583"/>
              <a:gd name="connsiteY1284" fmla="*/ 5527623 h 9075935"/>
              <a:gd name="connsiteX1285" fmla="*/ 5457607 w 12190583"/>
              <a:gd name="connsiteY1285" fmla="*/ 5477460 h 9075935"/>
              <a:gd name="connsiteX1286" fmla="*/ 5447251 w 12190583"/>
              <a:gd name="connsiteY1286" fmla="*/ 5434205 h 9075935"/>
              <a:gd name="connsiteX1287" fmla="*/ 5442692 w 12190583"/>
              <a:gd name="connsiteY1287" fmla="*/ 5417801 h 9075935"/>
              <a:gd name="connsiteX1288" fmla="*/ 5341283 w 12190583"/>
              <a:gd name="connsiteY1288" fmla="*/ 5098686 h 9075935"/>
              <a:gd name="connsiteX1289" fmla="*/ 5321470 w 12190583"/>
              <a:gd name="connsiteY1289" fmla="*/ 5048850 h 9075935"/>
              <a:gd name="connsiteX1290" fmla="*/ 5311052 w 12190583"/>
              <a:gd name="connsiteY1290" fmla="*/ 5027990 h 9075935"/>
              <a:gd name="connsiteX1291" fmla="*/ 5286329 w 12190583"/>
              <a:gd name="connsiteY1291" fmla="*/ 4986969 h 9075935"/>
              <a:gd name="connsiteX1292" fmla="*/ 5270174 w 12190583"/>
              <a:gd name="connsiteY1292" fmla="*/ 4969898 h 9075935"/>
              <a:gd name="connsiteX1293" fmla="*/ 5239502 w 12190583"/>
              <a:gd name="connsiteY1293" fmla="*/ 4938743 h 9075935"/>
              <a:gd name="connsiteX1294" fmla="*/ 5190063 w 12190583"/>
              <a:gd name="connsiteY1294" fmla="*/ 4898757 h 9075935"/>
              <a:gd name="connsiteX1295" fmla="*/ 5156619 w 12190583"/>
              <a:gd name="connsiteY1295" fmla="*/ 4868223 h 9075935"/>
              <a:gd name="connsiteX1296" fmla="*/ 5126816 w 12190583"/>
              <a:gd name="connsiteY1296" fmla="*/ 4824602 h 9075935"/>
              <a:gd name="connsiteX1297" fmla="*/ 5125940 w 12190583"/>
              <a:gd name="connsiteY1297" fmla="*/ 4818849 h 9075935"/>
              <a:gd name="connsiteX1298" fmla="*/ 5125555 w 12190583"/>
              <a:gd name="connsiteY1298" fmla="*/ 4818230 h 9075935"/>
              <a:gd name="connsiteX1299" fmla="*/ 5123963 w 12190583"/>
              <a:gd name="connsiteY1299" fmla="*/ 4805838 h 9075935"/>
              <a:gd name="connsiteX1300" fmla="*/ 5118094 w 12190583"/>
              <a:gd name="connsiteY1300" fmla="*/ 4767168 h 9075935"/>
              <a:gd name="connsiteX1301" fmla="*/ 5121925 w 12190583"/>
              <a:gd name="connsiteY1301" fmla="*/ 4739909 h 9075935"/>
              <a:gd name="connsiteX1302" fmla="*/ 5122724 w 12190583"/>
              <a:gd name="connsiteY1302" fmla="*/ 4733249 h 9075935"/>
              <a:gd name="connsiteX1303" fmla="*/ 5122914 w 12190583"/>
              <a:gd name="connsiteY1303" fmla="*/ 4732870 h 9075935"/>
              <a:gd name="connsiteX1304" fmla="*/ 5124633 w 12190583"/>
              <a:gd name="connsiteY1304" fmla="*/ 4720639 h 9075935"/>
              <a:gd name="connsiteX1305" fmla="*/ 5135700 w 12190583"/>
              <a:gd name="connsiteY1305" fmla="*/ 4707088 h 9075935"/>
              <a:gd name="connsiteX1306" fmla="*/ 5138082 w 12190583"/>
              <a:gd name="connsiteY1306" fmla="*/ 4702283 h 9075935"/>
              <a:gd name="connsiteX1307" fmla="*/ 5143947 w 12190583"/>
              <a:gd name="connsiteY1307" fmla="*/ 4696987 h 9075935"/>
              <a:gd name="connsiteX1308" fmla="*/ 5160257 w 12190583"/>
              <a:gd name="connsiteY1308" fmla="*/ 4677018 h 9075935"/>
              <a:gd name="connsiteX1309" fmla="*/ 5177018 w 12190583"/>
              <a:gd name="connsiteY1309" fmla="*/ 4673623 h 9075935"/>
              <a:gd name="connsiteX1310" fmla="*/ 5205334 w 12190583"/>
              <a:gd name="connsiteY1310" fmla="*/ 4663933 h 9075935"/>
              <a:gd name="connsiteX1311" fmla="*/ 5247293 w 12190583"/>
              <a:gd name="connsiteY1311" fmla="*/ 4662218 h 9075935"/>
              <a:gd name="connsiteX1312" fmla="*/ 5262197 w 12190583"/>
              <a:gd name="connsiteY1312" fmla="*/ 4666696 h 9075935"/>
              <a:gd name="connsiteX1313" fmla="*/ 5267128 w 12190583"/>
              <a:gd name="connsiteY1313" fmla="*/ 4666841 h 9075935"/>
              <a:gd name="connsiteX1314" fmla="*/ 5282466 w 12190583"/>
              <a:gd name="connsiteY1314" fmla="*/ 4672788 h 9075935"/>
              <a:gd name="connsiteX1315" fmla="*/ 5303297 w 12190583"/>
              <a:gd name="connsiteY1315" fmla="*/ 4679048 h 9075935"/>
              <a:gd name="connsiteX1316" fmla="*/ 5313858 w 12190583"/>
              <a:gd name="connsiteY1316" fmla="*/ 4688697 h 9075935"/>
              <a:gd name="connsiteX1317" fmla="*/ 5323835 w 12190583"/>
              <a:gd name="connsiteY1317" fmla="*/ 4695921 h 9075935"/>
              <a:gd name="connsiteX1318" fmla="*/ 5333289 w 12190583"/>
              <a:gd name="connsiteY1318" fmla="*/ 4658843 h 9075935"/>
              <a:gd name="connsiteX1319" fmla="*/ 5337620 w 12190583"/>
              <a:gd name="connsiteY1319" fmla="*/ 4652573 h 9075935"/>
              <a:gd name="connsiteX1320" fmla="*/ 5337896 w 12190583"/>
              <a:gd name="connsiteY1320" fmla="*/ 4651613 h 9075935"/>
              <a:gd name="connsiteX1321" fmla="*/ 5340110 w 12190583"/>
              <a:gd name="connsiteY1321" fmla="*/ 4648965 h 9075935"/>
              <a:gd name="connsiteX1322" fmla="*/ 5354372 w 12190583"/>
              <a:gd name="connsiteY1322" fmla="*/ 4628309 h 9075935"/>
              <a:gd name="connsiteX1323" fmla="*/ 5360908 w 12190583"/>
              <a:gd name="connsiteY1323" fmla="*/ 4624088 h 9075935"/>
              <a:gd name="connsiteX1324" fmla="*/ 5364872 w 12190583"/>
              <a:gd name="connsiteY1324" fmla="*/ 4619343 h 9075935"/>
              <a:gd name="connsiteX1325" fmla="*/ 5384562 w 12190583"/>
              <a:gd name="connsiteY1325" fmla="*/ 4608810 h 9075935"/>
              <a:gd name="connsiteX1326" fmla="*/ 5389267 w 12190583"/>
              <a:gd name="connsiteY1326" fmla="*/ 4605771 h 9075935"/>
              <a:gd name="connsiteX1327" fmla="*/ 5390812 w 12190583"/>
              <a:gd name="connsiteY1327" fmla="*/ 4605467 h 9075935"/>
              <a:gd name="connsiteX1328" fmla="*/ 5401218 w 12190583"/>
              <a:gd name="connsiteY1328" fmla="*/ 4599900 h 9075935"/>
              <a:gd name="connsiteX1329" fmla="*/ 5441917 w 12190583"/>
              <a:gd name="connsiteY1329" fmla="*/ 4594797 h 9075935"/>
              <a:gd name="connsiteX1330" fmla="*/ 11520450 w 12190583"/>
              <a:gd name="connsiteY1330" fmla="*/ 4584273 h 9075935"/>
              <a:gd name="connsiteX1331" fmla="*/ 11568913 w 12190583"/>
              <a:gd name="connsiteY1331" fmla="*/ 4595705 h 9075935"/>
              <a:gd name="connsiteX1332" fmla="*/ 11572002 w 12190583"/>
              <a:gd name="connsiteY1332" fmla="*/ 4598568 h 9075935"/>
              <a:gd name="connsiteX1333" fmla="*/ 11574678 w 12190583"/>
              <a:gd name="connsiteY1333" fmla="*/ 4599228 h 9075935"/>
              <a:gd name="connsiteX1334" fmla="*/ 11582031 w 12190583"/>
              <a:gd name="connsiteY1334" fmla="*/ 4607865 h 9075935"/>
              <a:gd name="connsiteX1335" fmla="*/ 11609575 w 12190583"/>
              <a:gd name="connsiteY1335" fmla="*/ 4633398 h 9075935"/>
              <a:gd name="connsiteX1336" fmla="*/ 11615883 w 12190583"/>
              <a:gd name="connsiteY1336" fmla="*/ 4647627 h 9075935"/>
              <a:gd name="connsiteX1337" fmla="*/ 11620480 w 12190583"/>
              <a:gd name="connsiteY1337" fmla="*/ 4653027 h 9075935"/>
              <a:gd name="connsiteX1338" fmla="*/ 11620291 w 12190583"/>
              <a:gd name="connsiteY1338" fmla="*/ 4657571 h 9075935"/>
              <a:gd name="connsiteX1339" fmla="*/ 11621877 w 12190583"/>
              <a:gd name="connsiteY1339" fmla="*/ 4661150 h 9075935"/>
              <a:gd name="connsiteX1340" fmla="*/ 11624569 w 12190583"/>
              <a:gd name="connsiteY1340" fmla="*/ 4689651 h 9075935"/>
              <a:gd name="connsiteX1341" fmla="*/ 11617652 w 12190583"/>
              <a:gd name="connsiteY1341" fmla="*/ 4720899 h 9075935"/>
              <a:gd name="connsiteX1342" fmla="*/ 11617572 w 12190583"/>
              <a:gd name="connsiteY1342" fmla="*/ 4722820 h 9075935"/>
              <a:gd name="connsiteX1343" fmla="*/ 11616312 w 12190583"/>
              <a:gd name="connsiteY1343" fmla="*/ 4726952 h 9075935"/>
              <a:gd name="connsiteX1344" fmla="*/ 11611755 w 12190583"/>
              <a:gd name="connsiteY1344" fmla="*/ 4747539 h 9075935"/>
              <a:gd name="connsiteX1345" fmla="*/ 11594411 w 12190583"/>
              <a:gd name="connsiteY1345" fmla="*/ 4811635 h 9075935"/>
              <a:gd name="connsiteX1346" fmla="*/ 11593833 w 12190583"/>
              <a:gd name="connsiteY1346" fmla="*/ 4815017 h 9075935"/>
              <a:gd name="connsiteX1347" fmla="*/ 11592917 w 12190583"/>
              <a:gd name="connsiteY1347" fmla="*/ 4877655 h 9075935"/>
              <a:gd name="connsiteX1348" fmla="*/ 11593632 w 12190583"/>
              <a:gd name="connsiteY1348" fmla="*/ 4884535 h 9075935"/>
              <a:gd name="connsiteX1349" fmla="*/ 11609695 w 12190583"/>
              <a:gd name="connsiteY1349" fmla="*/ 4936068 h 9075935"/>
              <a:gd name="connsiteX1350" fmla="*/ 11621934 w 12190583"/>
              <a:gd name="connsiteY1350" fmla="*/ 4967823 h 9075935"/>
              <a:gd name="connsiteX1351" fmla="*/ 11727015 w 12190583"/>
              <a:gd name="connsiteY1351" fmla="*/ 5235999 h 9075935"/>
              <a:gd name="connsiteX1352" fmla="*/ 11744799 w 12190583"/>
              <a:gd name="connsiteY1352" fmla="*/ 5281166 h 9075935"/>
              <a:gd name="connsiteX1353" fmla="*/ 11761562 w 12190583"/>
              <a:gd name="connsiteY1353" fmla="*/ 5324149 h 9075935"/>
              <a:gd name="connsiteX1354" fmla="*/ 11780773 w 12190583"/>
              <a:gd name="connsiteY1354" fmla="*/ 5365192 h 9075935"/>
              <a:gd name="connsiteX1355" fmla="*/ 11808867 w 12190583"/>
              <a:gd name="connsiteY1355" fmla="*/ 5406940 h 9075935"/>
              <a:gd name="connsiteX1356" fmla="*/ 11858213 w 12190583"/>
              <a:gd name="connsiteY1356" fmla="*/ 5449106 h 9075935"/>
              <a:gd name="connsiteX1357" fmla="*/ 11996345 w 12190583"/>
              <a:gd name="connsiteY1357" fmla="*/ 5603960 h 9075935"/>
              <a:gd name="connsiteX1358" fmla="*/ 11994023 w 12190583"/>
              <a:gd name="connsiteY1358" fmla="*/ 5609981 h 9075935"/>
              <a:gd name="connsiteX1359" fmla="*/ 11994165 w 12190583"/>
              <a:gd name="connsiteY1359" fmla="*/ 5611229 h 9075935"/>
              <a:gd name="connsiteX1360" fmla="*/ 11979813 w 12190583"/>
              <a:gd name="connsiteY1360" fmla="*/ 5646821 h 9075935"/>
              <a:gd name="connsiteX1361" fmla="*/ 11977079 w 12190583"/>
              <a:gd name="connsiteY1361" fmla="*/ 5653908 h 9075935"/>
              <a:gd name="connsiteX1362" fmla="*/ 11976842 w 12190583"/>
              <a:gd name="connsiteY1362" fmla="*/ 5654188 h 9075935"/>
              <a:gd name="connsiteX1363" fmla="*/ 11975989 w 12190583"/>
              <a:gd name="connsiteY1363" fmla="*/ 5656304 h 9075935"/>
              <a:gd name="connsiteX1364" fmla="*/ 11943274 w 12190583"/>
              <a:gd name="connsiteY1364" fmla="*/ 5694836 h 9075935"/>
              <a:gd name="connsiteX1365" fmla="*/ 11908377 w 12190583"/>
              <a:gd name="connsiteY1365" fmla="*/ 5716646 h 9075935"/>
              <a:gd name="connsiteX1366" fmla="*/ 11859667 w 12190583"/>
              <a:gd name="connsiteY1366" fmla="*/ 5722462 h 9075935"/>
              <a:gd name="connsiteX1367" fmla="*/ 11845534 w 12190583"/>
              <a:gd name="connsiteY1367" fmla="*/ 5718694 h 9075935"/>
              <a:gd name="connsiteX1368" fmla="*/ 11842946 w 12190583"/>
              <a:gd name="connsiteY1368" fmla="*/ 5718828 h 9075935"/>
              <a:gd name="connsiteX1369" fmla="*/ 11837787 w 12190583"/>
              <a:gd name="connsiteY1369" fmla="*/ 5716628 h 9075935"/>
              <a:gd name="connsiteX1370" fmla="*/ 11816046 w 12190583"/>
              <a:gd name="connsiteY1370" fmla="*/ 5710830 h 9075935"/>
              <a:gd name="connsiteX1371" fmla="*/ 11792782 w 12190583"/>
              <a:gd name="connsiteY1371" fmla="*/ 5699198 h 9075935"/>
              <a:gd name="connsiteX1372" fmla="*/ 11782603 w 12190583"/>
              <a:gd name="connsiteY1372" fmla="*/ 5734095 h 9075935"/>
              <a:gd name="connsiteX1373" fmla="*/ 11770446 w 12190583"/>
              <a:gd name="connsiteY1373" fmla="*/ 5750420 h 9075935"/>
              <a:gd name="connsiteX1374" fmla="*/ 11764678 w 12190583"/>
              <a:gd name="connsiteY1374" fmla="*/ 5759620 h 9075935"/>
              <a:gd name="connsiteX1375" fmla="*/ 11761792 w 12190583"/>
              <a:gd name="connsiteY1375" fmla="*/ 5762041 h 9075935"/>
              <a:gd name="connsiteX1376" fmla="*/ 11757158 w 12190583"/>
              <a:gd name="connsiteY1376" fmla="*/ 5768264 h 9075935"/>
              <a:gd name="connsiteX1377" fmla="*/ 11721535 w 12190583"/>
              <a:gd name="connsiteY1377" fmla="*/ 5794437 h 9075935"/>
              <a:gd name="connsiteX1378" fmla="*/ 11682276 w 12190583"/>
              <a:gd name="connsiteY1378" fmla="*/ 5798799 h 9075935"/>
              <a:gd name="connsiteX1379" fmla="*/ 11645925 w 12190583"/>
              <a:gd name="connsiteY1379" fmla="*/ 5792983 h 9075935"/>
              <a:gd name="connsiteX1380" fmla="*/ 11616845 w 12190583"/>
              <a:gd name="connsiteY1380" fmla="*/ 5776261 h 9075935"/>
              <a:gd name="connsiteX1381" fmla="*/ 11592853 w 12190583"/>
              <a:gd name="connsiteY1381" fmla="*/ 5748635 h 9075935"/>
              <a:gd name="connsiteX1382" fmla="*/ 11592041 w 12190583"/>
              <a:gd name="connsiteY1382" fmla="*/ 5746587 h 9075935"/>
              <a:gd name="connsiteX1383" fmla="*/ 11590673 w 12190583"/>
              <a:gd name="connsiteY1383" fmla="*/ 5745000 h 9075935"/>
              <a:gd name="connsiteX1384" fmla="*/ 11588427 w 12190583"/>
              <a:gd name="connsiteY1384" fmla="*/ 5737464 h 9075935"/>
              <a:gd name="connsiteX1385" fmla="*/ 11577586 w 12190583"/>
              <a:gd name="connsiteY1385" fmla="*/ 5710103 h 9075935"/>
              <a:gd name="connsiteX1386" fmla="*/ 11578023 w 12190583"/>
              <a:gd name="connsiteY1386" fmla="*/ 5702560 h 9075935"/>
              <a:gd name="connsiteX1387" fmla="*/ 11576564 w 12190583"/>
              <a:gd name="connsiteY1387" fmla="*/ 5697665 h 9075935"/>
              <a:gd name="connsiteX1388" fmla="*/ 11579279 w 12190583"/>
              <a:gd name="connsiteY1388" fmla="*/ 5680901 h 9075935"/>
              <a:gd name="connsiteX1389" fmla="*/ 11580494 w 12190583"/>
              <a:gd name="connsiteY1389" fmla="*/ 5659939 h 9075935"/>
              <a:gd name="connsiteX1390" fmla="*/ 11598670 w 12190583"/>
              <a:gd name="connsiteY1390" fmla="*/ 5604687 h 9075935"/>
              <a:gd name="connsiteX1391" fmla="*/ 11608848 w 12190583"/>
              <a:gd name="connsiteY1391" fmla="*/ 5556704 h 9075935"/>
              <a:gd name="connsiteX1392" fmla="*/ 11608568 w 12190583"/>
              <a:gd name="connsiteY1392" fmla="*/ 5540202 h 9075935"/>
              <a:gd name="connsiteX1393" fmla="*/ 11601441 w 12190583"/>
              <a:gd name="connsiteY1393" fmla="*/ 5478354 h 9075935"/>
              <a:gd name="connsiteX1394" fmla="*/ 11598670 w 12190583"/>
              <a:gd name="connsiteY1394" fmla="*/ 5463646 h 9075935"/>
              <a:gd name="connsiteX1395" fmla="*/ 11581948 w 12190583"/>
              <a:gd name="connsiteY1395" fmla="*/ 5412755 h 9075935"/>
              <a:gd name="connsiteX1396" fmla="*/ 11455448 w 12190583"/>
              <a:gd name="connsiteY1396" fmla="*/ 5095051 h 9075935"/>
              <a:gd name="connsiteX1397" fmla="*/ 11433034 w 12190583"/>
              <a:gd name="connsiteY1397" fmla="*/ 5047274 h 9075935"/>
              <a:gd name="connsiteX1398" fmla="*/ 11420348 w 12190583"/>
              <a:gd name="connsiteY1398" fmla="*/ 5025905 h 9075935"/>
              <a:gd name="connsiteX1399" fmla="*/ 11390744 w 12190583"/>
              <a:gd name="connsiteY1399" fmla="*/ 4985272 h 9075935"/>
              <a:gd name="connsiteX1400" fmla="*/ 11342761 w 12190583"/>
              <a:gd name="connsiteY1400" fmla="*/ 4942378 h 9075935"/>
              <a:gd name="connsiteX1401" fmla="*/ 11290416 w 12190583"/>
              <a:gd name="connsiteY1401" fmla="*/ 4906027 h 9075935"/>
              <a:gd name="connsiteX1402" fmla="*/ 11254792 w 12190583"/>
              <a:gd name="connsiteY1402" fmla="*/ 4878401 h 9075935"/>
              <a:gd name="connsiteX1403" fmla="*/ 11222077 w 12190583"/>
              <a:gd name="connsiteY1403" fmla="*/ 4836961 h 9075935"/>
              <a:gd name="connsiteX1404" fmla="*/ 11220694 w 12190583"/>
              <a:gd name="connsiteY1404" fmla="*/ 4830967 h 9075935"/>
              <a:gd name="connsiteX1405" fmla="*/ 11220316 w 12190583"/>
              <a:gd name="connsiteY1405" fmla="*/ 4830452 h 9075935"/>
              <a:gd name="connsiteX1406" fmla="*/ 11218241 w 12190583"/>
              <a:gd name="connsiteY1406" fmla="*/ 4820340 h 9075935"/>
              <a:gd name="connsiteX1407" fmla="*/ 11208991 w 12190583"/>
              <a:gd name="connsiteY1407" fmla="*/ 4780254 h 9075935"/>
              <a:gd name="connsiteX1408" fmla="*/ 11210298 w 12190583"/>
              <a:gd name="connsiteY1408" fmla="*/ 4763267 h 9075935"/>
              <a:gd name="connsiteX1409" fmla="*/ 11210945 w 12190583"/>
              <a:gd name="connsiteY1409" fmla="*/ 4745926 h 9075935"/>
              <a:gd name="connsiteX1410" fmla="*/ 11211794 w 12190583"/>
              <a:gd name="connsiteY1410" fmla="*/ 4743815 h 9075935"/>
              <a:gd name="connsiteX1411" fmla="*/ 11212626 w 12190583"/>
              <a:gd name="connsiteY1411" fmla="*/ 4732998 h 9075935"/>
              <a:gd name="connsiteX1412" fmla="*/ 11220682 w 12190583"/>
              <a:gd name="connsiteY1412" fmla="*/ 4721720 h 9075935"/>
              <a:gd name="connsiteX1413" fmla="*/ 11223895 w 12190583"/>
              <a:gd name="connsiteY1413" fmla="*/ 4713733 h 9075935"/>
              <a:gd name="connsiteX1414" fmla="*/ 11233838 w 12190583"/>
              <a:gd name="connsiteY1414" fmla="*/ 4703303 h 9075935"/>
              <a:gd name="connsiteX1415" fmla="*/ 11245342 w 12190583"/>
              <a:gd name="connsiteY1415" fmla="*/ 4687197 h 9075935"/>
              <a:gd name="connsiteX1416" fmla="*/ 11256207 w 12190583"/>
              <a:gd name="connsiteY1416" fmla="*/ 4684093 h 9075935"/>
              <a:gd name="connsiteX1417" fmla="*/ 11288235 w 12190583"/>
              <a:gd name="connsiteY1417" fmla="*/ 4670476 h 9075935"/>
              <a:gd name="connsiteX1418" fmla="*/ 11330050 w 12190583"/>
              <a:gd name="connsiteY1418" fmla="*/ 4665637 h 9075935"/>
              <a:gd name="connsiteX1419" fmla="*/ 11345970 w 12190583"/>
              <a:gd name="connsiteY1419" fmla="*/ 4669203 h 9075935"/>
              <a:gd name="connsiteX1420" fmla="*/ 11350031 w 12190583"/>
              <a:gd name="connsiteY1420" fmla="*/ 4669021 h 9075935"/>
              <a:gd name="connsiteX1421" fmla="*/ 11362198 w 12190583"/>
              <a:gd name="connsiteY1421" fmla="*/ 4672838 h 9075935"/>
              <a:gd name="connsiteX1422" fmla="*/ 11387213 w 12190583"/>
              <a:gd name="connsiteY1422" fmla="*/ 4678442 h 9075935"/>
              <a:gd name="connsiteX1423" fmla="*/ 11399008 w 12190583"/>
              <a:gd name="connsiteY1423" fmla="*/ 4687793 h 9075935"/>
              <a:gd name="connsiteX1424" fmla="*/ 11408919 w 12190583"/>
              <a:gd name="connsiteY1424" fmla="*/ 4693740 h 9075935"/>
              <a:gd name="connsiteX1425" fmla="*/ 11415462 w 12190583"/>
              <a:gd name="connsiteY1425" fmla="*/ 4656662 h 9075935"/>
              <a:gd name="connsiteX1426" fmla="*/ 11435092 w 12190583"/>
              <a:gd name="connsiteY1426" fmla="*/ 4623947 h 9075935"/>
              <a:gd name="connsiteX1427" fmla="*/ 11442586 w 12190583"/>
              <a:gd name="connsiteY1427" fmla="*/ 4618285 h 9075935"/>
              <a:gd name="connsiteX1428" fmla="*/ 11445301 w 12190583"/>
              <a:gd name="connsiteY1428" fmla="*/ 4614522 h 9075935"/>
              <a:gd name="connsiteX1429" fmla="*/ 11459349 w 12190583"/>
              <a:gd name="connsiteY1429" fmla="*/ 4605619 h 9075935"/>
              <a:gd name="connsiteX1430" fmla="*/ 11467807 w 12190583"/>
              <a:gd name="connsiteY1430" fmla="*/ 4599228 h 9075935"/>
              <a:gd name="connsiteX1431" fmla="*/ 11470651 w 12190583"/>
              <a:gd name="connsiteY1431" fmla="*/ 4598456 h 9075935"/>
              <a:gd name="connsiteX1432" fmla="*/ 11480203 w 12190583"/>
              <a:gd name="connsiteY1432" fmla="*/ 4592402 h 9075935"/>
              <a:gd name="connsiteX1433" fmla="*/ 11520450 w 12190583"/>
              <a:gd name="connsiteY1433" fmla="*/ 4584273 h 9075935"/>
              <a:gd name="connsiteX1434" fmla="*/ 10390340 w 12190583"/>
              <a:gd name="connsiteY1434" fmla="*/ 4490484 h 9075935"/>
              <a:gd name="connsiteX1435" fmla="*/ 10505969 w 12190583"/>
              <a:gd name="connsiteY1435" fmla="*/ 4567967 h 9075935"/>
              <a:gd name="connsiteX1436" fmla="*/ 10484159 w 12190583"/>
              <a:gd name="connsiteY1436" fmla="*/ 4727910 h 9075935"/>
              <a:gd name="connsiteX1437" fmla="*/ 10326397 w 12190583"/>
              <a:gd name="connsiteY1437" fmla="*/ 4763533 h 9075935"/>
              <a:gd name="connsiteX1438" fmla="*/ 10343118 w 12190583"/>
              <a:gd name="connsiteY1438" fmla="*/ 4496731 h 9075935"/>
              <a:gd name="connsiteX1439" fmla="*/ 10390340 w 12190583"/>
              <a:gd name="connsiteY1439" fmla="*/ 4490484 h 9075935"/>
              <a:gd name="connsiteX1440" fmla="*/ 3027979 w 12190583"/>
              <a:gd name="connsiteY1440" fmla="*/ 4441798 h 9075935"/>
              <a:gd name="connsiteX1441" fmla="*/ 3076644 w 12190583"/>
              <a:gd name="connsiteY1441" fmla="*/ 4474922 h 9075935"/>
              <a:gd name="connsiteX1442" fmla="*/ 3067192 w 12190583"/>
              <a:gd name="connsiteY1442" fmla="*/ 4541795 h 9075935"/>
              <a:gd name="connsiteX1443" fmla="*/ 3001034 w 12190583"/>
              <a:gd name="connsiteY1443" fmla="*/ 4556335 h 9075935"/>
              <a:gd name="connsiteX1444" fmla="*/ 3008305 w 12190583"/>
              <a:gd name="connsiteY1444" fmla="*/ 4444388 h 9075935"/>
              <a:gd name="connsiteX1445" fmla="*/ 3027979 w 12190583"/>
              <a:gd name="connsiteY1445" fmla="*/ 4441798 h 9075935"/>
              <a:gd name="connsiteX1446" fmla="*/ 593746 w 12190583"/>
              <a:gd name="connsiteY1446" fmla="*/ 4365973 h 9075935"/>
              <a:gd name="connsiteX1447" fmla="*/ 662960 w 12190583"/>
              <a:gd name="connsiteY1447" fmla="*/ 4411672 h 9075935"/>
              <a:gd name="connsiteX1448" fmla="*/ 649874 w 12190583"/>
              <a:gd name="connsiteY1448" fmla="*/ 4507638 h 9075935"/>
              <a:gd name="connsiteX1449" fmla="*/ 555362 w 12190583"/>
              <a:gd name="connsiteY1449" fmla="*/ 4528723 h 9075935"/>
              <a:gd name="connsiteX1450" fmla="*/ 565540 w 12190583"/>
              <a:gd name="connsiteY1450" fmla="*/ 4369505 h 9075935"/>
              <a:gd name="connsiteX1451" fmla="*/ 593746 w 12190583"/>
              <a:gd name="connsiteY1451" fmla="*/ 4365973 h 9075935"/>
              <a:gd name="connsiteX1452" fmla="*/ 6693368 w 12190583"/>
              <a:gd name="connsiteY1452" fmla="*/ 4365970 h 9075935"/>
              <a:gd name="connsiteX1453" fmla="*/ 6762582 w 12190583"/>
              <a:gd name="connsiteY1453" fmla="*/ 4411670 h 9075935"/>
              <a:gd name="connsiteX1454" fmla="*/ 6749496 w 12190583"/>
              <a:gd name="connsiteY1454" fmla="*/ 4507635 h 9075935"/>
              <a:gd name="connsiteX1455" fmla="*/ 6654985 w 12190583"/>
              <a:gd name="connsiteY1455" fmla="*/ 4528720 h 9075935"/>
              <a:gd name="connsiteX1456" fmla="*/ 6665162 w 12190583"/>
              <a:gd name="connsiteY1456" fmla="*/ 4369503 h 9075935"/>
              <a:gd name="connsiteX1457" fmla="*/ 6693368 w 12190583"/>
              <a:gd name="connsiteY1457" fmla="*/ 4365970 h 9075935"/>
              <a:gd name="connsiteX1458" fmla="*/ 4581921 w 12190583"/>
              <a:gd name="connsiteY1458" fmla="*/ 4282373 h 9075935"/>
              <a:gd name="connsiteX1459" fmla="*/ 4795300 w 12190583"/>
              <a:gd name="connsiteY1459" fmla="*/ 4391331 h 9075935"/>
              <a:gd name="connsiteX1460" fmla="*/ 4849818 w 12190583"/>
              <a:gd name="connsiteY1460" fmla="*/ 4525829 h 9075935"/>
              <a:gd name="connsiteX1461" fmla="*/ 4810565 w 12190583"/>
              <a:gd name="connsiteY1461" fmla="*/ 4663932 h 9075935"/>
              <a:gd name="connsiteX1462" fmla="*/ 4694972 w 12190583"/>
              <a:gd name="connsiteY1462" fmla="*/ 4677018 h 9075935"/>
              <a:gd name="connsiteX1463" fmla="*/ 4657899 w 12190583"/>
              <a:gd name="connsiteY1463" fmla="*/ 4632671 h 9075935"/>
              <a:gd name="connsiteX1464" fmla="*/ 4620090 w 12190583"/>
              <a:gd name="connsiteY1464" fmla="*/ 4589050 h 9075935"/>
              <a:gd name="connsiteX1465" fmla="*/ 4593918 w 12190583"/>
              <a:gd name="connsiteY1465" fmla="*/ 4584688 h 9075935"/>
              <a:gd name="connsiteX1466" fmla="*/ 4529216 w 12190583"/>
              <a:gd name="connsiteY1466" fmla="*/ 4624673 h 9075935"/>
              <a:gd name="connsiteX1467" fmla="*/ 4484867 w 12190583"/>
              <a:gd name="connsiteY1467" fmla="*/ 4678473 h 9075935"/>
              <a:gd name="connsiteX1468" fmla="*/ 4436883 w 12190583"/>
              <a:gd name="connsiteY1468" fmla="*/ 4680654 h 9075935"/>
              <a:gd name="connsiteX1469" fmla="*/ 4338736 w 12190583"/>
              <a:gd name="connsiteY1469" fmla="*/ 4502565 h 9075935"/>
              <a:gd name="connsiteX1470" fmla="*/ 4375085 w 12190583"/>
              <a:gd name="connsiteY1470" fmla="*/ 4402962 h 9075935"/>
              <a:gd name="connsiteX1471" fmla="*/ 4581921 w 12190583"/>
              <a:gd name="connsiteY1471" fmla="*/ 4282373 h 9075935"/>
              <a:gd name="connsiteX1472" fmla="*/ 61766 w 12190583"/>
              <a:gd name="connsiteY1472" fmla="*/ 4245503 h 9075935"/>
              <a:gd name="connsiteX1473" fmla="*/ 110430 w 12190583"/>
              <a:gd name="connsiteY1473" fmla="*/ 4278629 h 9075935"/>
              <a:gd name="connsiteX1474" fmla="*/ 100979 w 12190583"/>
              <a:gd name="connsiteY1474" fmla="*/ 4345513 h 9075935"/>
              <a:gd name="connsiteX1475" fmla="*/ 34821 w 12190583"/>
              <a:gd name="connsiteY1475" fmla="*/ 4360053 h 9075935"/>
              <a:gd name="connsiteX1476" fmla="*/ 42091 w 12190583"/>
              <a:gd name="connsiteY1476" fmla="*/ 4248093 h 9075935"/>
              <a:gd name="connsiteX1477" fmla="*/ 61766 w 12190583"/>
              <a:gd name="connsiteY1477" fmla="*/ 4245503 h 9075935"/>
              <a:gd name="connsiteX1478" fmla="*/ 6161388 w 12190583"/>
              <a:gd name="connsiteY1478" fmla="*/ 4245500 h 9075935"/>
              <a:gd name="connsiteX1479" fmla="*/ 6210052 w 12190583"/>
              <a:gd name="connsiteY1479" fmla="*/ 4278626 h 9075935"/>
              <a:gd name="connsiteX1480" fmla="*/ 6200601 w 12190583"/>
              <a:gd name="connsiteY1480" fmla="*/ 4345512 h 9075935"/>
              <a:gd name="connsiteX1481" fmla="*/ 6134443 w 12190583"/>
              <a:gd name="connsiteY1481" fmla="*/ 4360052 h 9075935"/>
              <a:gd name="connsiteX1482" fmla="*/ 6141713 w 12190583"/>
              <a:gd name="connsiteY1482" fmla="*/ 4248091 h 9075935"/>
              <a:gd name="connsiteX1483" fmla="*/ 6161388 w 12190583"/>
              <a:gd name="connsiteY1483" fmla="*/ 4245500 h 9075935"/>
              <a:gd name="connsiteX1484" fmla="*/ 4891954 w 12190583"/>
              <a:gd name="connsiteY1484" fmla="*/ 4234839 h 9075935"/>
              <a:gd name="connsiteX1485" fmla="*/ 4951616 w 12190583"/>
              <a:gd name="connsiteY1485" fmla="*/ 4359344 h 9075935"/>
              <a:gd name="connsiteX1486" fmla="*/ 4833102 w 12190583"/>
              <a:gd name="connsiteY1486" fmla="*/ 4368793 h 9075935"/>
              <a:gd name="connsiteX1487" fmla="*/ 4865809 w 12190583"/>
              <a:gd name="connsiteY1487" fmla="*/ 4236476 h 9075935"/>
              <a:gd name="connsiteX1488" fmla="*/ 4891954 w 12190583"/>
              <a:gd name="connsiteY1488" fmla="*/ 4234839 h 9075935"/>
              <a:gd name="connsiteX1489" fmla="*/ 4302588 w 12190583"/>
              <a:gd name="connsiteY1489" fmla="*/ 4234839 h 9075935"/>
              <a:gd name="connsiteX1490" fmla="*/ 4361998 w 12190583"/>
              <a:gd name="connsiteY1490" fmla="*/ 4359344 h 9075935"/>
              <a:gd name="connsiteX1491" fmla="*/ 4243491 w 12190583"/>
              <a:gd name="connsiteY1491" fmla="*/ 4368793 h 9075935"/>
              <a:gd name="connsiteX1492" fmla="*/ 4276208 w 12190583"/>
              <a:gd name="connsiteY1492" fmla="*/ 4236476 h 9075935"/>
              <a:gd name="connsiteX1493" fmla="*/ 4302588 w 12190583"/>
              <a:gd name="connsiteY1493" fmla="*/ 4234839 h 9075935"/>
              <a:gd name="connsiteX1494" fmla="*/ 4707912 w 12190583"/>
              <a:gd name="connsiteY1494" fmla="*/ 4087247 h 9075935"/>
              <a:gd name="connsiteX1495" fmla="*/ 4777127 w 12190583"/>
              <a:gd name="connsiteY1495" fmla="*/ 4133967 h 9075935"/>
              <a:gd name="connsiteX1496" fmla="*/ 4764040 w 12190583"/>
              <a:gd name="connsiteY1496" fmla="*/ 4229933 h 9075935"/>
              <a:gd name="connsiteX1497" fmla="*/ 4669528 w 12190583"/>
              <a:gd name="connsiteY1497" fmla="*/ 4251018 h 9075935"/>
              <a:gd name="connsiteX1498" fmla="*/ 4679704 w 12190583"/>
              <a:gd name="connsiteY1498" fmla="*/ 4091075 h 9075935"/>
              <a:gd name="connsiteX1499" fmla="*/ 4707912 w 12190583"/>
              <a:gd name="connsiteY1499" fmla="*/ 4087247 h 9075935"/>
              <a:gd name="connsiteX1500" fmla="*/ 4483572 w 12190583"/>
              <a:gd name="connsiteY1500" fmla="*/ 4087247 h 9075935"/>
              <a:gd name="connsiteX1501" fmla="*/ 4552481 w 12190583"/>
              <a:gd name="connsiteY1501" fmla="*/ 4133967 h 9075935"/>
              <a:gd name="connsiteX1502" fmla="*/ 4539394 w 12190583"/>
              <a:gd name="connsiteY1502" fmla="*/ 4229933 h 9075935"/>
              <a:gd name="connsiteX1503" fmla="*/ 4444883 w 12190583"/>
              <a:gd name="connsiteY1503" fmla="*/ 4251018 h 9075935"/>
              <a:gd name="connsiteX1504" fmla="*/ 4455059 w 12190583"/>
              <a:gd name="connsiteY1504" fmla="*/ 4091075 h 9075935"/>
              <a:gd name="connsiteX1505" fmla="*/ 4483572 w 12190583"/>
              <a:gd name="connsiteY1505" fmla="*/ 4087247 h 9075935"/>
              <a:gd name="connsiteX1506" fmla="*/ 2222258 w 12190583"/>
              <a:gd name="connsiteY1506" fmla="*/ 4046088 h 9075935"/>
              <a:gd name="connsiteX1507" fmla="*/ 2291472 w 12190583"/>
              <a:gd name="connsiteY1507" fmla="*/ 4091786 h 9075935"/>
              <a:gd name="connsiteX1508" fmla="*/ 2278386 w 12190583"/>
              <a:gd name="connsiteY1508" fmla="*/ 4187752 h 9075935"/>
              <a:gd name="connsiteX1509" fmla="*/ 2183873 w 12190583"/>
              <a:gd name="connsiteY1509" fmla="*/ 4208837 h 9075935"/>
              <a:gd name="connsiteX1510" fmla="*/ 2194052 w 12190583"/>
              <a:gd name="connsiteY1510" fmla="*/ 4049620 h 9075935"/>
              <a:gd name="connsiteX1511" fmla="*/ 2222258 w 12190583"/>
              <a:gd name="connsiteY1511" fmla="*/ 4046088 h 9075935"/>
              <a:gd name="connsiteX1512" fmla="*/ 8321877 w 12190583"/>
              <a:gd name="connsiteY1512" fmla="*/ 4046085 h 9075935"/>
              <a:gd name="connsiteX1513" fmla="*/ 8391090 w 12190583"/>
              <a:gd name="connsiteY1513" fmla="*/ 4091784 h 9075935"/>
              <a:gd name="connsiteX1514" fmla="*/ 8378004 w 12190583"/>
              <a:gd name="connsiteY1514" fmla="*/ 4187751 h 9075935"/>
              <a:gd name="connsiteX1515" fmla="*/ 8283493 w 12190583"/>
              <a:gd name="connsiteY1515" fmla="*/ 4208834 h 9075935"/>
              <a:gd name="connsiteX1516" fmla="*/ 8293671 w 12190583"/>
              <a:gd name="connsiteY1516" fmla="*/ 4049617 h 9075935"/>
              <a:gd name="connsiteX1517" fmla="*/ 8321877 w 12190583"/>
              <a:gd name="connsiteY1517" fmla="*/ 4046085 h 9075935"/>
              <a:gd name="connsiteX1518" fmla="*/ 1384345 w 12190583"/>
              <a:gd name="connsiteY1518" fmla="*/ 3936668 h 9075935"/>
              <a:gd name="connsiteX1519" fmla="*/ 1404457 w 12190583"/>
              <a:gd name="connsiteY1519" fmla="*/ 3937848 h 9075935"/>
              <a:gd name="connsiteX1520" fmla="*/ 1408882 w 12190583"/>
              <a:gd name="connsiteY1520" fmla="*/ 3936940 h 9075935"/>
              <a:gd name="connsiteX1521" fmla="*/ 1411671 w 12190583"/>
              <a:gd name="connsiteY1521" fmla="*/ 3938272 h 9075935"/>
              <a:gd name="connsiteX1522" fmla="*/ 1418793 w 12190583"/>
              <a:gd name="connsiteY1522" fmla="*/ 3938689 h 9075935"/>
              <a:gd name="connsiteX1523" fmla="*/ 1453956 w 12190583"/>
              <a:gd name="connsiteY1523" fmla="*/ 3953661 h 9075935"/>
              <a:gd name="connsiteX1524" fmla="*/ 1465718 w 12190583"/>
              <a:gd name="connsiteY1524" fmla="*/ 3964067 h 9075935"/>
              <a:gd name="connsiteX1525" fmla="*/ 1472859 w 12190583"/>
              <a:gd name="connsiteY1525" fmla="*/ 3967474 h 9075935"/>
              <a:gd name="connsiteX1526" fmla="*/ 1474692 w 12190583"/>
              <a:gd name="connsiteY1526" fmla="*/ 3972005 h 9075935"/>
              <a:gd name="connsiteX1527" fmla="*/ 1476812 w 12190583"/>
              <a:gd name="connsiteY1527" fmla="*/ 3973882 h 9075935"/>
              <a:gd name="connsiteX1528" fmla="*/ 1491215 w 12190583"/>
              <a:gd name="connsiteY1528" fmla="*/ 3998736 h 9075935"/>
              <a:gd name="connsiteX1529" fmla="*/ 1497345 w 12190583"/>
              <a:gd name="connsiteY1529" fmla="*/ 4028008 h 9075935"/>
              <a:gd name="connsiteX1530" fmla="*/ 1499031 w 12190583"/>
              <a:gd name="connsiteY1530" fmla="*/ 4032177 h 9075935"/>
              <a:gd name="connsiteX1531" fmla="*/ 1500347 w 12190583"/>
              <a:gd name="connsiteY1531" fmla="*/ 4042350 h 9075935"/>
              <a:gd name="connsiteX1532" fmla="*/ 1503393 w 12190583"/>
              <a:gd name="connsiteY1532" fmla="*/ 4056896 h 9075935"/>
              <a:gd name="connsiteX1533" fmla="*/ 1513833 w 12190583"/>
              <a:gd name="connsiteY1533" fmla="*/ 4120221 h 9075935"/>
              <a:gd name="connsiteX1534" fmla="*/ 1515393 w 12190583"/>
              <a:gd name="connsiteY1534" fmla="*/ 4126237 h 9075935"/>
              <a:gd name="connsiteX1535" fmla="*/ 1540338 w 12190583"/>
              <a:gd name="connsiteY1535" fmla="*/ 4183395 h 9075935"/>
              <a:gd name="connsiteX1536" fmla="*/ 1544169 w 12190583"/>
              <a:gd name="connsiteY1536" fmla="*/ 4189880 h 9075935"/>
              <a:gd name="connsiteX1537" fmla="*/ 1559932 w 12190583"/>
              <a:gd name="connsiteY1537" fmla="*/ 4209875 h 9075935"/>
              <a:gd name="connsiteX1538" fmla="*/ 1604448 w 12190583"/>
              <a:gd name="connsiteY1538" fmla="*/ 4253188 h 9075935"/>
              <a:gd name="connsiteX1539" fmla="*/ 1648544 w 12190583"/>
              <a:gd name="connsiteY1539" fmla="*/ 4296115 h 9075935"/>
              <a:gd name="connsiteX1540" fmla="*/ 1684419 w 12190583"/>
              <a:gd name="connsiteY1540" fmla="*/ 4330980 h 9075935"/>
              <a:gd name="connsiteX1541" fmla="*/ 1845089 w 12190583"/>
              <a:gd name="connsiteY1541" fmla="*/ 4487290 h 9075935"/>
              <a:gd name="connsiteX1542" fmla="*/ 1879658 w 12190583"/>
              <a:gd name="connsiteY1542" fmla="*/ 4520960 h 9075935"/>
              <a:gd name="connsiteX1543" fmla="*/ 1912698 w 12190583"/>
              <a:gd name="connsiteY1543" fmla="*/ 4548961 h 9075935"/>
              <a:gd name="connsiteX1544" fmla="*/ 1955776 w 12190583"/>
              <a:gd name="connsiteY1544" fmla="*/ 4575509 h 9075935"/>
              <a:gd name="connsiteX1545" fmla="*/ 2018117 w 12190583"/>
              <a:gd name="connsiteY1545" fmla="*/ 4593412 h 9075935"/>
              <a:gd name="connsiteX1546" fmla="*/ 2207874 w 12190583"/>
              <a:gd name="connsiteY1546" fmla="*/ 4677746 h 9075935"/>
              <a:gd name="connsiteX1547" fmla="*/ 2208385 w 12190583"/>
              <a:gd name="connsiteY1547" fmla="*/ 4685372 h 9075935"/>
              <a:gd name="connsiteX1548" fmla="*/ 2208599 w 12190583"/>
              <a:gd name="connsiteY1548" fmla="*/ 4685743 h 9075935"/>
              <a:gd name="connsiteX1549" fmla="*/ 2210384 w 12190583"/>
              <a:gd name="connsiteY1549" fmla="*/ 4715145 h 9075935"/>
              <a:gd name="connsiteX1550" fmla="*/ 2211452 w 12190583"/>
              <a:gd name="connsiteY1550" fmla="*/ 4731079 h 9075935"/>
              <a:gd name="connsiteX1551" fmla="*/ 2211367 w 12190583"/>
              <a:gd name="connsiteY1551" fmla="*/ 4731382 h 9075935"/>
              <a:gd name="connsiteX1552" fmla="*/ 2211510 w 12190583"/>
              <a:gd name="connsiteY1552" fmla="*/ 4733726 h 9075935"/>
              <a:gd name="connsiteX1553" fmla="*/ 2197695 w 12190583"/>
              <a:gd name="connsiteY1553" fmla="*/ 4782435 h 9075935"/>
              <a:gd name="connsiteX1554" fmla="*/ 2175158 w 12190583"/>
              <a:gd name="connsiteY1554" fmla="*/ 4817332 h 9075935"/>
              <a:gd name="connsiteX1555" fmla="*/ 2132992 w 12190583"/>
              <a:gd name="connsiteY1555" fmla="*/ 4842051 h 9075935"/>
              <a:gd name="connsiteX1556" fmla="*/ 2118100 w 12190583"/>
              <a:gd name="connsiteY1556" fmla="*/ 4844736 h 9075935"/>
              <a:gd name="connsiteX1557" fmla="*/ 2116270 w 12190583"/>
              <a:gd name="connsiteY1557" fmla="*/ 4845685 h 9075935"/>
              <a:gd name="connsiteX1558" fmla="*/ 2112422 w 12190583"/>
              <a:gd name="connsiteY1558" fmla="*/ 4845760 h 9075935"/>
              <a:gd name="connsiteX1559" fmla="*/ 2088638 w 12190583"/>
              <a:gd name="connsiteY1559" fmla="*/ 4850048 h 9075935"/>
              <a:gd name="connsiteX1560" fmla="*/ 2062465 w 12190583"/>
              <a:gd name="connsiteY1560" fmla="*/ 4848594 h 9075935"/>
              <a:gd name="connsiteX1561" fmla="*/ 2067555 w 12190583"/>
              <a:gd name="connsiteY1561" fmla="*/ 4884945 h 9075935"/>
              <a:gd name="connsiteX1562" fmla="*/ 2058831 w 12190583"/>
              <a:gd name="connsiteY1562" fmla="*/ 4926384 h 9075935"/>
              <a:gd name="connsiteX1563" fmla="*/ 2036293 w 12190583"/>
              <a:gd name="connsiteY1563" fmla="*/ 4964916 h 9075935"/>
              <a:gd name="connsiteX1564" fmla="*/ 2002851 w 12190583"/>
              <a:gd name="connsiteY1564" fmla="*/ 4985272 h 9075935"/>
              <a:gd name="connsiteX1565" fmla="*/ 1967227 w 12190583"/>
              <a:gd name="connsiteY1565" fmla="*/ 4994723 h 9075935"/>
              <a:gd name="connsiteX1566" fmla="*/ 1934511 w 12190583"/>
              <a:gd name="connsiteY1566" fmla="*/ 4991815 h 9075935"/>
              <a:gd name="connsiteX1567" fmla="*/ 1931406 w 12190583"/>
              <a:gd name="connsiteY1567" fmla="*/ 4990427 h 9075935"/>
              <a:gd name="connsiteX1568" fmla="*/ 1930498 w 12190583"/>
              <a:gd name="connsiteY1568" fmla="*/ 4990340 h 9075935"/>
              <a:gd name="connsiteX1569" fmla="*/ 1910560 w 12190583"/>
              <a:gd name="connsiteY1569" fmla="*/ 4981114 h 9075935"/>
              <a:gd name="connsiteX1570" fmla="*/ 1900341 w 12190583"/>
              <a:gd name="connsiteY1570" fmla="*/ 4976548 h 9075935"/>
              <a:gd name="connsiteX1571" fmla="*/ 1900024 w 12190583"/>
              <a:gd name="connsiteY1571" fmla="*/ 4976238 h 9075935"/>
              <a:gd name="connsiteX1572" fmla="*/ 1895979 w 12190583"/>
              <a:gd name="connsiteY1572" fmla="*/ 4974367 h 9075935"/>
              <a:gd name="connsiteX1573" fmla="*/ 1884730 w 12190583"/>
              <a:gd name="connsiteY1573" fmla="*/ 4961317 h 9075935"/>
              <a:gd name="connsiteX1574" fmla="*/ 1870534 w 12190583"/>
              <a:gd name="connsiteY1574" fmla="*/ 4947467 h 9075935"/>
              <a:gd name="connsiteX1575" fmla="*/ 1868664 w 12190583"/>
              <a:gd name="connsiteY1575" fmla="*/ 4942681 h 9075935"/>
              <a:gd name="connsiteX1576" fmla="*/ 1863752 w 12190583"/>
              <a:gd name="connsiteY1576" fmla="*/ 4936982 h 9075935"/>
              <a:gd name="connsiteX1577" fmla="*/ 1857684 w 12190583"/>
              <a:gd name="connsiteY1577" fmla="*/ 4914571 h 9075935"/>
              <a:gd name="connsiteX1578" fmla="*/ 1852358 w 12190583"/>
              <a:gd name="connsiteY1578" fmla="*/ 4900938 h 9075935"/>
              <a:gd name="connsiteX1579" fmla="*/ 1851402 w 12190583"/>
              <a:gd name="connsiteY1579" fmla="*/ 4891372 h 9075935"/>
              <a:gd name="connsiteX1580" fmla="*/ 1851359 w 12190583"/>
              <a:gd name="connsiteY1580" fmla="*/ 4891214 h 9075935"/>
              <a:gd name="connsiteX1581" fmla="*/ 1846191 w 12190583"/>
              <a:gd name="connsiteY1581" fmla="*/ 4841766 h 9075935"/>
              <a:gd name="connsiteX1582" fmla="*/ 1843349 w 12190583"/>
              <a:gd name="connsiteY1582" fmla="*/ 4828728 h 9075935"/>
              <a:gd name="connsiteX1583" fmla="*/ 1835637 w 12190583"/>
              <a:gd name="connsiteY1583" fmla="*/ 4794795 h 9075935"/>
              <a:gd name="connsiteX1584" fmla="*/ 1832316 w 12190583"/>
              <a:gd name="connsiteY1584" fmla="*/ 4787753 h 9075935"/>
              <a:gd name="connsiteX1585" fmla="*/ 1792115 w 12190583"/>
              <a:gd name="connsiteY1585" fmla="*/ 4720143 h 9075935"/>
              <a:gd name="connsiteX1586" fmla="*/ 1788381 w 12190583"/>
              <a:gd name="connsiteY1586" fmla="*/ 4714823 h 9075935"/>
              <a:gd name="connsiteX1587" fmla="*/ 1757736 w 12190583"/>
              <a:gd name="connsiteY1587" fmla="*/ 4681726 h 9075935"/>
              <a:gd name="connsiteX1588" fmla="*/ 1748312 w 12190583"/>
              <a:gd name="connsiteY1588" fmla="*/ 4671988 h 9075935"/>
              <a:gd name="connsiteX1589" fmla="*/ 1504847 w 12190583"/>
              <a:gd name="connsiteY1589" fmla="*/ 4437852 h 9075935"/>
              <a:gd name="connsiteX1590" fmla="*/ 1465538 w 12190583"/>
              <a:gd name="connsiteY1590" fmla="*/ 4404901 h 9075935"/>
              <a:gd name="connsiteX1591" fmla="*/ 1442875 w 12190583"/>
              <a:gd name="connsiteY1591" fmla="*/ 4389057 h 9075935"/>
              <a:gd name="connsiteX1592" fmla="*/ 1404060 w 12190583"/>
              <a:gd name="connsiteY1592" fmla="*/ 4366286 h 9075935"/>
              <a:gd name="connsiteX1593" fmla="*/ 1355261 w 12190583"/>
              <a:gd name="connsiteY1593" fmla="*/ 4350467 h 9075935"/>
              <a:gd name="connsiteX1594" fmla="*/ 1339089 w 12190583"/>
              <a:gd name="connsiteY1594" fmla="*/ 4345520 h 9075935"/>
              <a:gd name="connsiteX1595" fmla="*/ 1276566 w 12190583"/>
              <a:gd name="connsiteY1595" fmla="*/ 4334616 h 9075935"/>
              <a:gd name="connsiteX1596" fmla="*/ 1232945 w 12190583"/>
              <a:gd name="connsiteY1596" fmla="*/ 4323711 h 9075935"/>
              <a:gd name="connsiteX1597" fmla="*/ 1185689 w 12190583"/>
              <a:gd name="connsiteY1597" fmla="*/ 4299720 h 9075935"/>
              <a:gd name="connsiteX1598" fmla="*/ 1181682 w 12190583"/>
              <a:gd name="connsiteY1598" fmla="*/ 4294485 h 9075935"/>
              <a:gd name="connsiteX1599" fmla="*/ 1181656 w 12190583"/>
              <a:gd name="connsiteY1599" fmla="*/ 4294471 h 9075935"/>
              <a:gd name="connsiteX1600" fmla="*/ 1181410 w 12190583"/>
              <a:gd name="connsiteY1600" fmla="*/ 4294131 h 9075935"/>
              <a:gd name="connsiteX1601" fmla="*/ 1150066 w 12190583"/>
              <a:gd name="connsiteY1601" fmla="*/ 4253188 h 9075935"/>
              <a:gd name="connsiteX1602" fmla="*/ 1140089 w 12190583"/>
              <a:gd name="connsiteY1602" fmla="*/ 4225526 h 9075935"/>
              <a:gd name="connsiteX1603" fmla="*/ 1138434 w 12190583"/>
              <a:gd name="connsiteY1603" fmla="*/ 4221474 h 9075935"/>
              <a:gd name="connsiteX1604" fmla="*/ 1138408 w 12190583"/>
              <a:gd name="connsiteY1604" fmla="*/ 4220867 h 9075935"/>
              <a:gd name="connsiteX1605" fmla="*/ 1134071 w 12190583"/>
              <a:gd name="connsiteY1605" fmla="*/ 4208842 h 9075935"/>
              <a:gd name="connsiteX1606" fmla="*/ 1137231 w 12190583"/>
              <a:gd name="connsiteY1606" fmla="*/ 4192835 h 9075935"/>
              <a:gd name="connsiteX1607" fmla="*/ 1136980 w 12190583"/>
              <a:gd name="connsiteY1607" fmla="*/ 4186851 h 9075935"/>
              <a:gd name="connsiteX1608" fmla="*/ 1140277 w 12190583"/>
              <a:gd name="connsiteY1608" fmla="*/ 4177403 h 9075935"/>
              <a:gd name="connsiteX1609" fmla="*/ 1144976 w 12190583"/>
              <a:gd name="connsiteY1609" fmla="*/ 4153589 h 9075935"/>
              <a:gd name="connsiteX1610" fmla="*/ 1156504 w 12190583"/>
              <a:gd name="connsiteY1610" fmla="*/ 4143951 h 9075935"/>
              <a:gd name="connsiteX1611" fmla="*/ 1177692 w 12190583"/>
              <a:gd name="connsiteY1611" fmla="*/ 4120873 h 9075935"/>
              <a:gd name="connsiteX1612" fmla="*/ 1251665 w 12190583"/>
              <a:gd name="connsiteY1612" fmla="*/ 4088703 h 9075935"/>
              <a:gd name="connsiteX1613" fmla="*/ 1289947 w 12190583"/>
              <a:gd name="connsiteY1613" fmla="*/ 4089180 h 9075935"/>
              <a:gd name="connsiteX1614" fmla="*/ 1296630 w 12190583"/>
              <a:gd name="connsiteY1614" fmla="*/ 4091370 h 9075935"/>
              <a:gd name="connsiteX1615" fmla="*/ 1287471 w 12190583"/>
              <a:gd name="connsiteY1615" fmla="*/ 4055442 h 9075935"/>
              <a:gd name="connsiteX1616" fmla="*/ 1289181 w 12190583"/>
              <a:gd name="connsiteY1616" fmla="*/ 4040910 h 9075935"/>
              <a:gd name="connsiteX1617" fmla="*/ 1288441 w 12190583"/>
              <a:gd name="connsiteY1617" fmla="*/ 4036653 h 9075935"/>
              <a:gd name="connsiteX1618" fmla="*/ 1290373 w 12190583"/>
              <a:gd name="connsiteY1618" fmla="*/ 4030779 h 9075935"/>
              <a:gd name="connsiteX1619" fmla="*/ 1291833 w 12190583"/>
              <a:gd name="connsiteY1619" fmla="*/ 4018365 h 9075935"/>
              <a:gd name="connsiteX1620" fmla="*/ 1298536 w 12190583"/>
              <a:gd name="connsiteY1620" fmla="*/ 4005952 h 9075935"/>
              <a:gd name="connsiteX1621" fmla="*/ 1304039 w 12190583"/>
              <a:gd name="connsiteY1621" fmla="*/ 3989217 h 9075935"/>
              <a:gd name="connsiteX1622" fmla="*/ 1384345 w 12190583"/>
              <a:gd name="connsiteY1622" fmla="*/ 3936668 h 9075935"/>
              <a:gd name="connsiteX1623" fmla="*/ 7471419 w 12190583"/>
              <a:gd name="connsiteY1623" fmla="*/ 3896225 h 9075935"/>
              <a:gd name="connsiteX1624" fmla="*/ 7474164 w 12190583"/>
              <a:gd name="connsiteY1624" fmla="*/ 3897140 h 9075935"/>
              <a:gd name="connsiteX1625" fmla="*/ 7481241 w 12190583"/>
              <a:gd name="connsiteY1625" fmla="*/ 3896788 h 9075935"/>
              <a:gd name="connsiteX1626" fmla="*/ 7517948 w 12190583"/>
              <a:gd name="connsiteY1626" fmla="*/ 3907130 h 9075935"/>
              <a:gd name="connsiteX1627" fmla="*/ 7531493 w 12190583"/>
              <a:gd name="connsiteY1627" fmla="*/ 3916249 h 9075935"/>
              <a:gd name="connsiteX1628" fmla="*/ 7539031 w 12190583"/>
              <a:gd name="connsiteY1628" fmla="*/ 3918762 h 9075935"/>
              <a:gd name="connsiteX1629" fmla="*/ 7541458 w 12190583"/>
              <a:gd name="connsiteY1629" fmla="*/ 3922957 h 9075935"/>
              <a:gd name="connsiteX1630" fmla="*/ 7543257 w 12190583"/>
              <a:gd name="connsiteY1630" fmla="*/ 3924168 h 9075935"/>
              <a:gd name="connsiteX1631" fmla="*/ 7560660 w 12190583"/>
              <a:gd name="connsiteY1631" fmla="*/ 3946933 h 9075935"/>
              <a:gd name="connsiteX1632" fmla="*/ 7569005 w 12190583"/>
              <a:gd name="connsiteY1632" fmla="*/ 3970590 h 9075935"/>
              <a:gd name="connsiteX1633" fmla="*/ 7573928 w 12190583"/>
              <a:gd name="connsiteY1633" fmla="*/ 3979102 h 9075935"/>
              <a:gd name="connsiteX1634" fmla="*/ 7578798 w 12190583"/>
              <a:gd name="connsiteY1634" fmla="*/ 3998351 h 9075935"/>
              <a:gd name="connsiteX1635" fmla="*/ 7580471 w 12190583"/>
              <a:gd name="connsiteY1635" fmla="*/ 4003094 h 9075935"/>
              <a:gd name="connsiteX1636" fmla="*/ 7598195 w 12190583"/>
              <a:gd name="connsiteY1636" fmla="*/ 4061099 h 9075935"/>
              <a:gd name="connsiteX1637" fmla="*/ 7603135 w 12190583"/>
              <a:gd name="connsiteY1637" fmla="*/ 4072986 h 9075935"/>
              <a:gd name="connsiteX1638" fmla="*/ 7630900 w 12190583"/>
              <a:gd name="connsiteY1638" fmla="*/ 4119357 h 9075935"/>
              <a:gd name="connsiteX1639" fmla="*/ 7640861 w 12190583"/>
              <a:gd name="connsiteY1639" fmla="*/ 4132285 h 9075935"/>
              <a:gd name="connsiteX1640" fmla="*/ 7656652 w 12190583"/>
              <a:gd name="connsiteY1640" fmla="*/ 4147260 h 9075935"/>
              <a:gd name="connsiteX1641" fmla="*/ 7706971 w 12190583"/>
              <a:gd name="connsiteY1641" fmla="*/ 4184848 h 9075935"/>
              <a:gd name="connsiteX1642" fmla="*/ 7954437 w 12190583"/>
              <a:gd name="connsiteY1642" fmla="*/ 4370006 h 9075935"/>
              <a:gd name="connsiteX1643" fmla="*/ 7975239 w 12190583"/>
              <a:gd name="connsiteY1643" fmla="*/ 4385504 h 9075935"/>
              <a:gd name="connsiteX1644" fmla="*/ 7984222 w 12190583"/>
              <a:gd name="connsiteY1644" fmla="*/ 4392292 h 9075935"/>
              <a:gd name="connsiteX1645" fmla="*/ 8013043 w 12190583"/>
              <a:gd name="connsiteY1645" fmla="*/ 4413857 h 9075935"/>
              <a:gd name="connsiteX1646" fmla="*/ 8051193 w 12190583"/>
              <a:gd name="connsiteY1646" fmla="*/ 4438852 h 9075935"/>
              <a:gd name="connsiteX1647" fmla="*/ 8096468 w 12190583"/>
              <a:gd name="connsiteY1647" fmla="*/ 4459387 h 9075935"/>
              <a:gd name="connsiteX1648" fmla="*/ 8160627 w 12190583"/>
              <a:gd name="connsiteY1648" fmla="*/ 4469112 h 9075935"/>
              <a:gd name="connsiteX1649" fmla="*/ 8359829 w 12190583"/>
              <a:gd name="connsiteY1649" fmla="*/ 4527998 h 9075935"/>
              <a:gd name="connsiteX1650" fmla="*/ 8361182 w 12190583"/>
              <a:gd name="connsiteY1650" fmla="*/ 4534954 h 9075935"/>
              <a:gd name="connsiteX1651" fmla="*/ 8362009 w 12190583"/>
              <a:gd name="connsiteY1651" fmla="*/ 4535996 h 9075935"/>
              <a:gd name="connsiteX1652" fmla="*/ 8366188 w 12190583"/>
              <a:gd name="connsiteY1652" fmla="*/ 4560670 h 9075935"/>
              <a:gd name="connsiteX1653" fmla="*/ 8370098 w 12190583"/>
              <a:gd name="connsiteY1653" fmla="*/ 4580770 h 9075935"/>
              <a:gd name="connsiteX1654" fmla="*/ 8369866 w 12190583"/>
              <a:gd name="connsiteY1654" fmla="*/ 4582402 h 9075935"/>
              <a:gd name="connsiteX1655" fmla="*/ 8370007 w 12190583"/>
              <a:gd name="connsiteY1655" fmla="*/ 4583235 h 9075935"/>
              <a:gd name="connsiteX1656" fmla="*/ 8362737 w 12190583"/>
              <a:gd name="connsiteY1656" fmla="*/ 4632672 h 9075935"/>
              <a:gd name="connsiteX1657" fmla="*/ 8345289 w 12190583"/>
              <a:gd name="connsiteY1657" fmla="*/ 4670476 h 9075935"/>
              <a:gd name="connsiteX1658" fmla="*/ 8306030 w 12190583"/>
              <a:gd name="connsiteY1658" fmla="*/ 4701011 h 9075935"/>
              <a:gd name="connsiteX1659" fmla="*/ 8293758 w 12190583"/>
              <a:gd name="connsiteY1659" fmla="*/ 4704755 h 9075935"/>
              <a:gd name="connsiteX1660" fmla="*/ 8290762 w 12190583"/>
              <a:gd name="connsiteY1660" fmla="*/ 4706827 h 9075935"/>
              <a:gd name="connsiteX1661" fmla="*/ 8283922 w 12190583"/>
              <a:gd name="connsiteY1661" fmla="*/ 4707756 h 9075935"/>
              <a:gd name="connsiteX1662" fmla="*/ 8263136 w 12190583"/>
              <a:gd name="connsiteY1662" fmla="*/ 4714097 h 9075935"/>
              <a:gd name="connsiteX1663" fmla="*/ 8236963 w 12190583"/>
              <a:gd name="connsiteY1663" fmla="*/ 4716278 h 9075935"/>
              <a:gd name="connsiteX1664" fmla="*/ 8247142 w 12190583"/>
              <a:gd name="connsiteY1664" fmla="*/ 4751901 h 9075935"/>
              <a:gd name="connsiteX1665" fmla="*/ 8245164 w 12190583"/>
              <a:gd name="connsiteY1665" fmla="*/ 4774852 h 9075935"/>
              <a:gd name="connsiteX1666" fmla="*/ 8245086 w 12190583"/>
              <a:gd name="connsiteY1666" fmla="*/ 4783174 h 9075935"/>
              <a:gd name="connsiteX1667" fmla="*/ 8244222 w 12190583"/>
              <a:gd name="connsiteY1667" fmla="*/ 4785774 h 9075935"/>
              <a:gd name="connsiteX1668" fmla="*/ 8243507 w 12190583"/>
              <a:gd name="connsiteY1668" fmla="*/ 4794068 h 9075935"/>
              <a:gd name="connsiteX1669" fmla="*/ 8226785 w 12190583"/>
              <a:gd name="connsiteY1669" fmla="*/ 4834781 h 9075935"/>
              <a:gd name="connsiteX1670" fmla="*/ 8195524 w 12190583"/>
              <a:gd name="connsiteY1670" fmla="*/ 4859500 h 9075935"/>
              <a:gd name="connsiteX1671" fmla="*/ 8162081 w 12190583"/>
              <a:gd name="connsiteY1671" fmla="*/ 4873313 h 9075935"/>
              <a:gd name="connsiteX1672" fmla="*/ 8128638 w 12190583"/>
              <a:gd name="connsiteY1672" fmla="*/ 4874767 h 9075935"/>
              <a:gd name="connsiteX1673" fmla="*/ 8125951 w 12190583"/>
              <a:gd name="connsiteY1673" fmla="*/ 4873945 h 9075935"/>
              <a:gd name="connsiteX1674" fmla="*/ 8125504 w 12190583"/>
              <a:gd name="connsiteY1674" fmla="*/ 4873958 h 9075935"/>
              <a:gd name="connsiteX1675" fmla="*/ 8114430 w 12190583"/>
              <a:gd name="connsiteY1675" fmla="*/ 4870417 h 9075935"/>
              <a:gd name="connsiteX1676" fmla="*/ 8093015 w 12190583"/>
              <a:gd name="connsiteY1676" fmla="*/ 4863861 h 9075935"/>
              <a:gd name="connsiteX1677" fmla="*/ 8092346 w 12190583"/>
              <a:gd name="connsiteY1677" fmla="*/ 4863356 h 9075935"/>
              <a:gd name="connsiteX1678" fmla="*/ 8089379 w 12190583"/>
              <a:gd name="connsiteY1678" fmla="*/ 4862407 h 9075935"/>
              <a:gd name="connsiteX1679" fmla="*/ 8079657 w 12190583"/>
              <a:gd name="connsiteY1679" fmla="*/ 4853768 h 9075935"/>
              <a:gd name="connsiteX1680" fmla="*/ 8060299 w 12190583"/>
              <a:gd name="connsiteY1680" fmla="*/ 4839143 h 9075935"/>
              <a:gd name="connsiteX1681" fmla="*/ 8057457 w 12190583"/>
              <a:gd name="connsiteY1681" fmla="*/ 4834043 h 9075935"/>
              <a:gd name="connsiteX1682" fmla="*/ 8052189 w 12190583"/>
              <a:gd name="connsiteY1682" fmla="*/ 4829362 h 9075935"/>
              <a:gd name="connsiteX1683" fmla="*/ 8044286 w 12190583"/>
              <a:gd name="connsiteY1683" fmla="*/ 4810414 h 9075935"/>
              <a:gd name="connsiteX1684" fmla="*/ 8035581 w 12190583"/>
              <a:gd name="connsiteY1684" fmla="*/ 4794795 h 9075935"/>
              <a:gd name="connsiteX1685" fmla="*/ 8022495 w 12190583"/>
              <a:gd name="connsiteY1685" fmla="*/ 4738088 h 9075935"/>
              <a:gd name="connsiteX1686" fmla="*/ 8005773 w 12190583"/>
              <a:gd name="connsiteY1686" fmla="*/ 4692287 h 9075935"/>
              <a:gd name="connsiteX1687" fmla="*/ 8000204 w 12190583"/>
              <a:gd name="connsiteY1687" fmla="*/ 4683759 h 9075935"/>
              <a:gd name="connsiteX1688" fmla="*/ 7954252 w 12190583"/>
              <a:gd name="connsiteY1688" fmla="*/ 4625399 h 9075935"/>
              <a:gd name="connsiteX1689" fmla="*/ 7948340 w 12190583"/>
              <a:gd name="connsiteY1689" fmla="*/ 4618858 h 9075935"/>
              <a:gd name="connsiteX1690" fmla="*/ 7919834 w 12190583"/>
              <a:gd name="connsiteY1690" fmla="*/ 4594935 h 9075935"/>
              <a:gd name="connsiteX1691" fmla="*/ 7899045 w 12190583"/>
              <a:gd name="connsiteY1691" fmla="*/ 4578349 h 9075935"/>
              <a:gd name="connsiteX1692" fmla="*/ 7632089 w 12190583"/>
              <a:gd name="connsiteY1692" fmla="*/ 4381141 h 9075935"/>
              <a:gd name="connsiteX1693" fmla="*/ 7589632 w 12190583"/>
              <a:gd name="connsiteY1693" fmla="*/ 4353968 h 9075935"/>
              <a:gd name="connsiteX1694" fmla="*/ 7563160 w 12190583"/>
              <a:gd name="connsiteY1694" fmla="*/ 4340123 h 9075935"/>
              <a:gd name="connsiteX1695" fmla="*/ 7519402 w 12190583"/>
              <a:gd name="connsiteY1695" fmla="*/ 4321525 h 9075935"/>
              <a:gd name="connsiteX1696" fmla="*/ 7455425 w 12190583"/>
              <a:gd name="connsiteY1696" fmla="*/ 4310621 h 9075935"/>
              <a:gd name="connsiteX1697" fmla="*/ 7392175 w 12190583"/>
              <a:gd name="connsiteY1697" fmla="*/ 4307711 h 9075935"/>
              <a:gd name="connsiteX1698" fmla="*/ 7347100 w 12190583"/>
              <a:gd name="connsiteY1698" fmla="*/ 4302625 h 9075935"/>
              <a:gd name="connsiteX1699" fmla="*/ 7296936 w 12190583"/>
              <a:gd name="connsiteY1699" fmla="*/ 4284449 h 9075935"/>
              <a:gd name="connsiteX1700" fmla="*/ 7292617 w 12190583"/>
              <a:gd name="connsiteY1700" fmla="*/ 4280053 h 9075935"/>
              <a:gd name="connsiteX1701" fmla="*/ 7292563 w 12190583"/>
              <a:gd name="connsiteY1701" fmla="*/ 4280032 h 9075935"/>
              <a:gd name="connsiteX1702" fmla="*/ 7291742 w 12190583"/>
              <a:gd name="connsiteY1702" fmla="*/ 4279161 h 9075935"/>
              <a:gd name="connsiteX1703" fmla="*/ 7256223 w 12190583"/>
              <a:gd name="connsiteY1703" fmla="*/ 4243009 h 9075935"/>
              <a:gd name="connsiteX1704" fmla="*/ 7234413 w 12190583"/>
              <a:gd name="connsiteY1704" fmla="*/ 4201569 h 9075935"/>
              <a:gd name="connsiteX1705" fmla="*/ 7235533 w 12190583"/>
              <a:gd name="connsiteY1705" fmla="*/ 4184333 h 9075935"/>
              <a:gd name="connsiteX1706" fmla="*/ 7234595 w 12190583"/>
              <a:gd name="connsiteY1706" fmla="*/ 4178849 h 9075935"/>
              <a:gd name="connsiteX1707" fmla="*/ 7236473 w 12190583"/>
              <a:gd name="connsiteY1707" fmla="*/ 4169845 h 9075935"/>
              <a:gd name="connsiteX1708" fmla="*/ 7238048 w 12190583"/>
              <a:gd name="connsiteY1708" fmla="*/ 4145589 h 9075935"/>
              <a:gd name="connsiteX1709" fmla="*/ 7247855 w 12190583"/>
              <a:gd name="connsiteY1709" fmla="*/ 4134693 h 9075935"/>
              <a:gd name="connsiteX1710" fmla="*/ 7266402 w 12190583"/>
              <a:gd name="connsiteY1710" fmla="*/ 4108511 h 9075935"/>
              <a:gd name="connsiteX1711" fmla="*/ 7317584 w 12190583"/>
              <a:gd name="connsiteY1711" fmla="*/ 4073508 h 9075935"/>
              <a:gd name="connsiteX1712" fmla="*/ 7332006 w 12190583"/>
              <a:gd name="connsiteY1712" fmla="*/ 4070776 h 9075935"/>
              <a:gd name="connsiteX1713" fmla="*/ 7355097 w 12190583"/>
              <a:gd name="connsiteY1713" fmla="*/ 4064891 h 9075935"/>
              <a:gd name="connsiteX1714" fmla="*/ 7363080 w 12190583"/>
              <a:gd name="connsiteY1714" fmla="*/ 4064891 h 9075935"/>
              <a:gd name="connsiteX1715" fmla="*/ 7374056 w 12190583"/>
              <a:gd name="connsiteY1715" fmla="*/ 4062812 h 9075935"/>
              <a:gd name="connsiteX1716" fmla="*/ 7380957 w 12190583"/>
              <a:gd name="connsiteY1716" fmla="*/ 4064122 h 9075935"/>
              <a:gd name="connsiteX1717" fmla="*/ 7368498 w 12190583"/>
              <a:gd name="connsiteY1717" fmla="*/ 4033600 h 9075935"/>
              <a:gd name="connsiteX1718" fmla="*/ 7367929 w 12190583"/>
              <a:gd name="connsiteY1718" fmla="*/ 4032258 h 9075935"/>
              <a:gd name="connsiteX1719" fmla="*/ 7367921 w 12190583"/>
              <a:gd name="connsiteY1719" fmla="*/ 4032185 h 9075935"/>
              <a:gd name="connsiteX1720" fmla="*/ 7366729 w 12190583"/>
              <a:gd name="connsiteY1720" fmla="*/ 4029265 h 9075935"/>
              <a:gd name="connsiteX1721" fmla="*/ 7366537 w 12190583"/>
              <a:gd name="connsiteY1721" fmla="*/ 4019433 h 9075935"/>
              <a:gd name="connsiteX1722" fmla="*/ 7364672 w 12190583"/>
              <a:gd name="connsiteY1722" fmla="*/ 4002250 h 9075935"/>
              <a:gd name="connsiteX1723" fmla="*/ 7366110 w 12190583"/>
              <a:gd name="connsiteY1723" fmla="*/ 3997653 h 9075935"/>
              <a:gd name="connsiteX1724" fmla="*/ 7366003 w 12190583"/>
              <a:gd name="connsiteY1724" fmla="*/ 3992188 h 9075935"/>
              <a:gd name="connsiteX1725" fmla="*/ 7374645 w 12190583"/>
              <a:gd name="connsiteY1725" fmla="*/ 3970379 h 9075935"/>
              <a:gd name="connsiteX1726" fmla="*/ 7381918 w 12190583"/>
              <a:gd name="connsiteY1726" fmla="*/ 3947136 h 9075935"/>
              <a:gd name="connsiteX1727" fmla="*/ 7451003 w 12190583"/>
              <a:gd name="connsiteY1727" fmla="*/ 3898293 h 9075935"/>
              <a:gd name="connsiteX1728" fmla="*/ 7467876 w 12190583"/>
              <a:gd name="connsiteY1728" fmla="*/ 3897453 h 9075935"/>
              <a:gd name="connsiteX1729" fmla="*/ 9743697 w 12190583"/>
              <a:gd name="connsiteY1729" fmla="*/ 3758920 h 9075935"/>
              <a:gd name="connsiteX1730" fmla="*/ 9957075 w 12190583"/>
              <a:gd name="connsiteY1730" fmla="*/ 3867885 h 9075935"/>
              <a:gd name="connsiteX1731" fmla="*/ 10011601 w 12190583"/>
              <a:gd name="connsiteY1731" fmla="*/ 4002379 h 9075935"/>
              <a:gd name="connsiteX1732" fmla="*/ 9972342 w 12190583"/>
              <a:gd name="connsiteY1732" fmla="*/ 4140510 h 9075935"/>
              <a:gd name="connsiteX1733" fmla="*/ 9856748 w 12190583"/>
              <a:gd name="connsiteY1733" fmla="*/ 4153597 h 9075935"/>
              <a:gd name="connsiteX1734" fmla="*/ 9819669 w 12190583"/>
              <a:gd name="connsiteY1734" fmla="*/ 4109249 h 9075935"/>
              <a:gd name="connsiteX1735" fmla="*/ 9781865 w 12190583"/>
              <a:gd name="connsiteY1735" fmla="*/ 4065630 h 9075935"/>
              <a:gd name="connsiteX1736" fmla="*/ 9755693 w 12190583"/>
              <a:gd name="connsiteY1736" fmla="*/ 4061267 h 9075935"/>
              <a:gd name="connsiteX1737" fmla="*/ 9690989 w 12190583"/>
              <a:gd name="connsiteY1737" fmla="*/ 4101252 h 9075935"/>
              <a:gd name="connsiteX1738" fmla="*/ 9646641 w 12190583"/>
              <a:gd name="connsiteY1738" fmla="*/ 4155052 h 9075935"/>
              <a:gd name="connsiteX1739" fmla="*/ 9598658 w 12190583"/>
              <a:gd name="connsiteY1739" fmla="*/ 4157233 h 9075935"/>
              <a:gd name="connsiteX1740" fmla="*/ 9500512 w 12190583"/>
              <a:gd name="connsiteY1740" fmla="*/ 3979114 h 9075935"/>
              <a:gd name="connsiteX1741" fmla="*/ 9536862 w 12190583"/>
              <a:gd name="connsiteY1741" fmla="*/ 3879516 h 9075935"/>
              <a:gd name="connsiteX1742" fmla="*/ 9743697 w 12190583"/>
              <a:gd name="connsiteY1742" fmla="*/ 3758920 h 9075935"/>
              <a:gd name="connsiteX1743" fmla="*/ 10053735 w 12190583"/>
              <a:gd name="connsiteY1743" fmla="*/ 3711389 h 9075935"/>
              <a:gd name="connsiteX1744" fmla="*/ 10113382 w 12190583"/>
              <a:gd name="connsiteY1744" fmla="*/ 3835895 h 9075935"/>
              <a:gd name="connsiteX1745" fmla="*/ 9994880 w 12190583"/>
              <a:gd name="connsiteY1745" fmla="*/ 3845346 h 9075935"/>
              <a:gd name="connsiteX1746" fmla="*/ 10027595 w 12190583"/>
              <a:gd name="connsiteY1746" fmla="*/ 3713028 h 9075935"/>
              <a:gd name="connsiteX1747" fmla="*/ 10053735 w 12190583"/>
              <a:gd name="connsiteY1747" fmla="*/ 3711389 h 9075935"/>
              <a:gd name="connsiteX1748" fmla="*/ 9464367 w 12190583"/>
              <a:gd name="connsiteY1748" fmla="*/ 3711389 h 9075935"/>
              <a:gd name="connsiteX1749" fmla="*/ 9523776 w 12190583"/>
              <a:gd name="connsiteY1749" fmla="*/ 3835895 h 9075935"/>
              <a:gd name="connsiteX1750" fmla="*/ 9405273 w 12190583"/>
              <a:gd name="connsiteY1750" fmla="*/ 3845346 h 9075935"/>
              <a:gd name="connsiteX1751" fmla="*/ 9437988 w 12190583"/>
              <a:gd name="connsiteY1751" fmla="*/ 3713028 h 9075935"/>
              <a:gd name="connsiteX1752" fmla="*/ 9464367 w 12190583"/>
              <a:gd name="connsiteY1752" fmla="*/ 3711389 h 9075935"/>
              <a:gd name="connsiteX1753" fmla="*/ 5282971 w 12190583"/>
              <a:gd name="connsiteY1753" fmla="*/ 3697119 h 9075935"/>
              <a:gd name="connsiteX1754" fmla="*/ 5352185 w 12190583"/>
              <a:gd name="connsiteY1754" fmla="*/ 3742819 h 9075935"/>
              <a:gd name="connsiteX1755" fmla="*/ 5339100 w 12190583"/>
              <a:gd name="connsiteY1755" fmla="*/ 3838785 h 9075935"/>
              <a:gd name="connsiteX1756" fmla="*/ 5244586 w 12190583"/>
              <a:gd name="connsiteY1756" fmla="*/ 3859870 h 9075935"/>
              <a:gd name="connsiteX1757" fmla="*/ 5254765 w 12190583"/>
              <a:gd name="connsiteY1757" fmla="*/ 3700652 h 9075935"/>
              <a:gd name="connsiteX1758" fmla="*/ 5282971 w 12190583"/>
              <a:gd name="connsiteY1758" fmla="*/ 3697119 h 9075935"/>
              <a:gd name="connsiteX1759" fmla="*/ 11382600 w 12190583"/>
              <a:gd name="connsiteY1759" fmla="*/ 3697117 h 9075935"/>
              <a:gd name="connsiteX1760" fmla="*/ 11451813 w 12190583"/>
              <a:gd name="connsiteY1760" fmla="*/ 3742817 h 9075935"/>
              <a:gd name="connsiteX1761" fmla="*/ 11438727 w 12190583"/>
              <a:gd name="connsiteY1761" fmla="*/ 3838783 h 9075935"/>
              <a:gd name="connsiteX1762" fmla="*/ 11344216 w 12190583"/>
              <a:gd name="connsiteY1762" fmla="*/ 3859868 h 9075935"/>
              <a:gd name="connsiteX1763" fmla="*/ 11354394 w 12190583"/>
              <a:gd name="connsiteY1763" fmla="*/ 3700650 h 9075935"/>
              <a:gd name="connsiteX1764" fmla="*/ 11382600 w 12190583"/>
              <a:gd name="connsiteY1764" fmla="*/ 3697117 h 9075935"/>
              <a:gd name="connsiteX1765" fmla="*/ 6910166 w 12190583"/>
              <a:gd name="connsiteY1765" fmla="*/ 3574171 h 9075935"/>
              <a:gd name="connsiteX1766" fmla="*/ 6942155 w 12190583"/>
              <a:gd name="connsiteY1766" fmla="*/ 3720296 h 9075935"/>
              <a:gd name="connsiteX1767" fmla="*/ 6829468 w 12190583"/>
              <a:gd name="connsiteY1767" fmla="*/ 3683947 h 9075935"/>
              <a:gd name="connsiteX1768" fmla="*/ 6910166 w 12190583"/>
              <a:gd name="connsiteY1768" fmla="*/ 3574171 h 9075935"/>
              <a:gd name="connsiteX1769" fmla="*/ 9869686 w 12190583"/>
              <a:gd name="connsiteY1769" fmla="*/ 3563801 h 9075935"/>
              <a:gd name="connsiteX1770" fmla="*/ 9938900 w 12190583"/>
              <a:gd name="connsiteY1770" fmla="*/ 3610522 h 9075935"/>
              <a:gd name="connsiteX1771" fmla="*/ 9925814 w 12190583"/>
              <a:gd name="connsiteY1771" fmla="*/ 3706483 h 9075935"/>
              <a:gd name="connsiteX1772" fmla="*/ 9831303 w 12190583"/>
              <a:gd name="connsiteY1772" fmla="*/ 3727567 h 9075935"/>
              <a:gd name="connsiteX1773" fmla="*/ 9841480 w 12190583"/>
              <a:gd name="connsiteY1773" fmla="*/ 3567628 h 9075935"/>
              <a:gd name="connsiteX1774" fmla="*/ 9869686 w 12190583"/>
              <a:gd name="connsiteY1774" fmla="*/ 3563801 h 9075935"/>
              <a:gd name="connsiteX1775" fmla="*/ 9645346 w 12190583"/>
              <a:gd name="connsiteY1775" fmla="*/ 3563801 h 9075935"/>
              <a:gd name="connsiteX1776" fmla="*/ 9714253 w 12190583"/>
              <a:gd name="connsiteY1776" fmla="*/ 3610522 h 9075935"/>
              <a:gd name="connsiteX1777" fmla="*/ 9701167 w 12190583"/>
              <a:gd name="connsiteY1777" fmla="*/ 3706483 h 9075935"/>
              <a:gd name="connsiteX1778" fmla="*/ 9606656 w 12190583"/>
              <a:gd name="connsiteY1778" fmla="*/ 3727567 h 9075935"/>
              <a:gd name="connsiteX1779" fmla="*/ 9616834 w 12190583"/>
              <a:gd name="connsiteY1779" fmla="*/ 3567628 h 9075935"/>
              <a:gd name="connsiteX1780" fmla="*/ 9645346 w 12190583"/>
              <a:gd name="connsiteY1780" fmla="*/ 3563801 h 9075935"/>
              <a:gd name="connsiteX1781" fmla="*/ 203006 w 12190583"/>
              <a:gd name="connsiteY1781" fmla="*/ 3540025 h 9075935"/>
              <a:gd name="connsiteX1782" fmla="*/ 268947 w 12190583"/>
              <a:gd name="connsiteY1782" fmla="*/ 3646144 h 9075935"/>
              <a:gd name="connsiteX1783" fmla="*/ 157715 w 12190583"/>
              <a:gd name="connsiteY1783" fmla="*/ 3686856 h 9075935"/>
              <a:gd name="connsiteX1784" fmla="*/ 153353 w 12190583"/>
              <a:gd name="connsiteY1784" fmla="*/ 3550179 h 9075935"/>
              <a:gd name="connsiteX1785" fmla="*/ 203006 w 12190583"/>
              <a:gd name="connsiteY1785" fmla="*/ 3540025 h 9075935"/>
              <a:gd name="connsiteX1786" fmla="*/ 518911 w 12190583"/>
              <a:gd name="connsiteY1786" fmla="*/ 3501755 h 9075935"/>
              <a:gd name="connsiteX1787" fmla="*/ 695702 w 12190583"/>
              <a:gd name="connsiteY1787" fmla="*/ 3558905 h 9075935"/>
              <a:gd name="connsiteX1788" fmla="*/ 784398 w 12190583"/>
              <a:gd name="connsiteY1788" fmla="*/ 3673770 h 9075935"/>
              <a:gd name="connsiteX1789" fmla="*/ 783671 w 12190583"/>
              <a:gd name="connsiteY1789" fmla="*/ 3817719 h 9075935"/>
              <a:gd name="connsiteX1790" fmla="*/ 676073 w 12190583"/>
              <a:gd name="connsiteY1790" fmla="*/ 3861340 h 9075935"/>
              <a:gd name="connsiteX1791" fmla="*/ 628817 w 12190583"/>
              <a:gd name="connsiteY1791" fmla="*/ 3827898 h 9075935"/>
              <a:gd name="connsiteX1792" fmla="*/ 580835 w 12190583"/>
              <a:gd name="connsiteY1792" fmla="*/ 3795908 h 9075935"/>
              <a:gd name="connsiteX1793" fmla="*/ 554663 w 12190583"/>
              <a:gd name="connsiteY1793" fmla="*/ 3798816 h 9075935"/>
              <a:gd name="connsiteX1794" fmla="*/ 503772 w 12190583"/>
              <a:gd name="connsiteY1794" fmla="*/ 3854797 h 9075935"/>
              <a:gd name="connsiteX1795" fmla="*/ 475418 w 12190583"/>
              <a:gd name="connsiteY1795" fmla="*/ 3918047 h 9075935"/>
              <a:gd name="connsiteX1796" fmla="*/ 429616 w 12190583"/>
              <a:gd name="connsiteY1796" fmla="*/ 3933314 h 9075935"/>
              <a:gd name="connsiteX1797" fmla="*/ 285668 w 12190583"/>
              <a:gd name="connsiteY1797" fmla="*/ 3789365 h 9075935"/>
              <a:gd name="connsiteX1798" fmla="*/ 293666 w 12190583"/>
              <a:gd name="connsiteY1798" fmla="*/ 3683221 h 9075935"/>
              <a:gd name="connsiteX1799" fmla="*/ 518911 w 12190583"/>
              <a:gd name="connsiteY1799" fmla="*/ 3501755 h 9075935"/>
              <a:gd name="connsiteX1800" fmla="*/ 6558530 w 12190583"/>
              <a:gd name="connsiteY1800" fmla="*/ 3491647 h 9075935"/>
              <a:gd name="connsiteX1801" fmla="*/ 6786573 w 12190583"/>
              <a:gd name="connsiteY1801" fmla="*/ 3690490 h 9075935"/>
              <a:gd name="connsiteX1802" fmla="*/ 6785846 w 12190583"/>
              <a:gd name="connsiteY1802" fmla="*/ 3835169 h 9075935"/>
              <a:gd name="connsiteX1803" fmla="*/ 6696423 w 12190583"/>
              <a:gd name="connsiteY1803" fmla="*/ 3947855 h 9075935"/>
              <a:gd name="connsiteX1804" fmla="*/ 6584464 w 12190583"/>
              <a:gd name="connsiteY1804" fmla="*/ 3915867 h 9075935"/>
              <a:gd name="connsiteX1805" fmla="*/ 6567743 w 12190583"/>
              <a:gd name="connsiteY1805" fmla="*/ 3860614 h 9075935"/>
              <a:gd name="connsiteX1806" fmla="*/ 6549567 w 12190583"/>
              <a:gd name="connsiteY1806" fmla="*/ 3806087 h 9075935"/>
              <a:gd name="connsiteX1807" fmla="*/ 6527030 w 12190583"/>
              <a:gd name="connsiteY1807" fmla="*/ 3792273 h 9075935"/>
              <a:gd name="connsiteX1808" fmla="*/ 6452147 w 12190583"/>
              <a:gd name="connsiteY1808" fmla="*/ 3804633 h 9075935"/>
              <a:gd name="connsiteX1809" fmla="*/ 6391078 w 12190583"/>
              <a:gd name="connsiteY1809" fmla="*/ 3837349 h 9075935"/>
              <a:gd name="connsiteX1810" fmla="*/ 6346004 w 12190583"/>
              <a:gd name="connsiteY1810" fmla="*/ 3820627 h 9075935"/>
              <a:gd name="connsiteX1811" fmla="*/ 6322012 w 12190583"/>
              <a:gd name="connsiteY1811" fmla="*/ 3619245 h 9075935"/>
              <a:gd name="connsiteX1812" fmla="*/ 6393259 w 12190583"/>
              <a:gd name="connsiteY1812" fmla="*/ 3540729 h 9075935"/>
              <a:gd name="connsiteX1813" fmla="*/ 6513296 w 12190583"/>
              <a:gd name="connsiteY1813" fmla="*/ 3492770 h 9075935"/>
              <a:gd name="connsiteX1814" fmla="*/ 6558530 w 12190583"/>
              <a:gd name="connsiteY1814" fmla="*/ 3491647 h 9075935"/>
              <a:gd name="connsiteX1815" fmla="*/ 2327788 w 12190583"/>
              <a:gd name="connsiteY1815" fmla="*/ 3472669 h 9075935"/>
              <a:gd name="connsiteX1816" fmla="*/ 2443417 w 12190583"/>
              <a:gd name="connsiteY1816" fmla="*/ 3550163 h 9075935"/>
              <a:gd name="connsiteX1817" fmla="*/ 2421608 w 12190583"/>
              <a:gd name="connsiteY1817" fmla="*/ 3710104 h 9075935"/>
              <a:gd name="connsiteX1818" fmla="*/ 2263846 w 12190583"/>
              <a:gd name="connsiteY1818" fmla="*/ 3745729 h 9075935"/>
              <a:gd name="connsiteX1819" fmla="*/ 2280567 w 12190583"/>
              <a:gd name="connsiteY1819" fmla="*/ 3478916 h 9075935"/>
              <a:gd name="connsiteX1820" fmla="*/ 2327788 w 12190583"/>
              <a:gd name="connsiteY1820" fmla="*/ 3472669 h 9075935"/>
              <a:gd name="connsiteX1821" fmla="*/ 8427407 w 12190583"/>
              <a:gd name="connsiteY1821" fmla="*/ 3472667 h 9075935"/>
              <a:gd name="connsiteX1822" fmla="*/ 8543036 w 12190583"/>
              <a:gd name="connsiteY1822" fmla="*/ 3550161 h 9075935"/>
              <a:gd name="connsiteX1823" fmla="*/ 8521226 w 12190583"/>
              <a:gd name="connsiteY1823" fmla="*/ 3710102 h 9075935"/>
              <a:gd name="connsiteX1824" fmla="*/ 8363464 w 12190583"/>
              <a:gd name="connsiteY1824" fmla="*/ 3745727 h 9075935"/>
              <a:gd name="connsiteX1825" fmla="*/ 8380185 w 12190583"/>
              <a:gd name="connsiteY1825" fmla="*/ 3478915 h 9075935"/>
              <a:gd name="connsiteX1826" fmla="*/ 8427407 w 12190583"/>
              <a:gd name="connsiteY1826" fmla="*/ 3472667 h 9075935"/>
              <a:gd name="connsiteX1827" fmla="*/ 4903662 w 12190583"/>
              <a:gd name="connsiteY1827" fmla="*/ 3423982 h 9075935"/>
              <a:gd name="connsiteX1828" fmla="*/ 4952327 w 12190583"/>
              <a:gd name="connsiteY1828" fmla="*/ 3457106 h 9075935"/>
              <a:gd name="connsiteX1829" fmla="*/ 4942875 w 12190583"/>
              <a:gd name="connsiteY1829" fmla="*/ 3523991 h 9075935"/>
              <a:gd name="connsiteX1830" fmla="*/ 4876714 w 12190583"/>
              <a:gd name="connsiteY1830" fmla="*/ 3538531 h 9075935"/>
              <a:gd name="connsiteX1831" fmla="*/ 4883983 w 12190583"/>
              <a:gd name="connsiteY1831" fmla="*/ 3426572 h 9075935"/>
              <a:gd name="connsiteX1832" fmla="*/ 4903662 w 12190583"/>
              <a:gd name="connsiteY1832" fmla="*/ 3423982 h 9075935"/>
              <a:gd name="connsiteX1833" fmla="*/ 11003292 w 12190583"/>
              <a:gd name="connsiteY1833" fmla="*/ 3423979 h 9075935"/>
              <a:gd name="connsiteX1834" fmla="*/ 11051956 w 12190583"/>
              <a:gd name="connsiteY1834" fmla="*/ 3457102 h 9075935"/>
              <a:gd name="connsiteX1835" fmla="*/ 11042505 w 12190583"/>
              <a:gd name="connsiteY1835" fmla="*/ 3523988 h 9075935"/>
              <a:gd name="connsiteX1836" fmla="*/ 10976347 w 12190583"/>
              <a:gd name="connsiteY1836" fmla="*/ 3538528 h 9075935"/>
              <a:gd name="connsiteX1837" fmla="*/ 10983617 w 12190583"/>
              <a:gd name="connsiteY1837" fmla="*/ 3426569 h 9075935"/>
              <a:gd name="connsiteX1838" fmla="*/ 11003292 w 12190583"/>
              <a:gd name="connsiteY1838" fmla="*/ 3423979 h 9075935"/>
              <a:gd name="connsiteX1839" fmla="*/ 770800 w 12190583"/>
              <a:gd name="connsiteY1839" fmla="*/ 3381538 h 9075935"/>
              <a:gd name="connsiteX1840" fmla="*/ 836743 w 12190583"/>
              <a:gd name="connsiteY1840" fmla="*/ 3487658 h 9075935"/>
              <a:gd name="connsiteX1841" fmla="*/ 725510 w 12190583"/>
              <a:gd name="connsiteY1841" fmla="*/ 3528370 h 9075935"/>
              <a:gd name="connsiteX1842" fmla="*/ 721148 w 12190583"/>
              <a:gd name="connsiteY1842" fmla="*/ 3391694 h 9075935"/>
              <a:gd name="connsiteX1843" fmla="*/ 770800 w 12190583"/>
              <a:gd name="connsiteY1843" fmla="*/ 3381538 h 9075935"/>
              <a:gd name="connsiteX1844" fmla="*/ 6793844 w 12190583"/>
              <a:gd name="connsiteY1844" fmla="*/ 3368429 h 9075935"/>
              <a:gd name="connsiteX1845" fmla="*/ 6867999 w 12190583"/>
              <a:gd name="connsiteY1845" fmla="*/ 3445492 h 9075935"/>
              <a:gd name="connsiteX1846" fmla="*/ 6819289 w 12190583"/>
              <a:gd name="connsiteY1846" fmla="*/ 3529097 h 9075935"/>
              <a:gd name="connsiteX1847" fmla="*/ 6723324 w 12190583"/>
              <a:gd name="connsiteY1847" fmla="*/ 3512377 h 9075935"/>
              <a:gd name="connsiteX1848" fmla="*/ 6793844 w 12190583"/>
              <a:gd name="connsiteY1848" fmla="*/ 3368429 h 9075935"/>
              <a:gd name="connsiteX1849" fmla="*/ 341921 w 12190583"/>
              <a:gd name="connsiteY1849" fmla="*/ 3350162 h 9075935"/>
              <a:gd name="connsiteX1850" fmla="*/ 392539 w 12190583"/>
              <a:gd name="connsiteY1850" fmla="*/ 3377153 h 9075935"/>
              <a:gd name="connsiteX1851" fmla="*/ 405626 w 12190583"/>
              <a:gd name="connsiteY1851" fmla="*/ 3473118 h 9075935"/>
              <a:gd name="connsiteX1852" fmla="*/ 319838 w 12190583"/>
              <a:gd name="connsiteY1852" fmla="*/ 3518920 h 9075935"/>
              <a:gd name="connsiteX1853" fmla="*/ 286396 w 12190583"/>
              <a:gd name="connsiteY1853" fmla="*/ 3361887 h 9075935"/>
              <a:gd name="connsiteX1854" fmla="*/ 341921 w 12190583"/>
              <a:gd name="connsiteY1854" fmla="*/ 3350162 h 9075935"/>
              <a:gd name="connsiteX1855" fmla="*/ 6365633 w 12190583"/>
              <a:gd name="connsiteY1855" fmla="*/ 3349527 h 9075935"/>
              <a:gd name="connsiteX1856" fmla="*/ 6397622 w 12190583"/>
              <a:gd name="connsiteY1856" fmla="*/ 3495655 h 9075935"/>
              <a:gd name="connsiteX1857" fmla="*/ 6284935 w 12190583"/>
              <a:gd name="connsiteY1857" fmla="*/ 3459305 h 9075935"/>
              <a:gd name="connsiteX1858" fmla="*/ 6365633 w 12190583"/>
              <a:gd name="connsiteY1858" fmla="*/ 3349527 h 9075935"/>
              <a:gd name="connsiteX1859" fmla="*/ 5584793 w 12190583"/>
              <a:gd name="connsiteY1859" fmla="*/ 3312726 h 9075935"/>
              <a:gd name="connsiteX1860" fmla="*/ 5700422 w 12190583"/>
              <a:gd name="connsiteY1860" fmla="*/ 3390222 h 9075935"/>
              <a:gd name="connsiteX1861" fmla="*/ 5678613 w 12190583"/>
              <a:gd name="connsiteY1861" fmla="*/ 3550163 h 9075935"/>
              <a:gd name="connsiteX1862" fmla="*/ 5520850 w 12190583"/>
              <a:gd name="connsiteY1862" fmla="*/ 3585787 h 9075935"/>
              <a:gd name="connsiteX1863" fmla="*/ 5537572 w 12190583"/>
              <a:gd name="connsiteY1863" fmla="*/ 3318974 h 9075935"/>
              <a:gd name="connsiteX1864" fmla="*/ 5584793 w 12190583"/>
              <a:gd name="connsiteY1864" fmla="*/ 3312726 h 9075935"/>
              <a:gd name="connsiteX1865" fmla="*/ 11684423 w 12190583"/>
              <a:gd name="connsiteY1865" fmla="*/ 3312724 h 9075935"/>
              <a:gd name="connsiteX1866" fmla="*/ 11800052 w 12190583"/>
              <a:gd name="connsiteY1866" fmla="*/ 3390219 h 9075935"/>
              <a:gd name="connsiteX1867" fmla="*/ 11778242 w 12190583"/>
              <a:gd name="connsiteY1867" fmla="*/ 3550161 h 9075935"/>
              <a:gd name="connsiteX1868" fmla="*/ 11620480 w 12190583"/>
              <a:gd name="connsiteY1868" fmla="*/ 3585785 h 9075935"/>
              <a:gd name="connsiteX1869" fmla="*/ 11637201 w 12190583"/>
              <a:gd name="connsiteY1869" fmla="*/ 3318972 h 9075935"/>
              <a:gd name="connsiteX1870" fmla="*/ 11684423 w 12190583"/>
              <a:gd name="connsiteY1870" fmla="*/ 3312724 h 9075935"/>
              <a:gd name="connsiteX1871" fmla="*/ 558025 w 12190583"/>
              <a:gd name="connsiteY1871" fmla="*/ 3289821 h 9075935"/>
              <a:gd name="connsiteX1872" fmla="*/ 609189 w 12190583"/>
              <a:gd name="connsiteY1872" fmla="*/ 3316812 h 9075935"/>
              <a:gd name="connsiteX1873" fmla="*/ 622275 w 12190583"/>
              <a:gd name="connsiteY1873" fmla="*/ 3412778 h 9075935"/>
              <a:gd name="connsiteX1874" fmla="*/ 536488 w 12190583"/>
              <a:gd name="connsiteY1874" fmla="*/ 3458578 h 9075935"/>
              <a:gd name="connsiteX1875" fmla="*/ 503046 w 12190583"/>
              <a:gd name="connsiteY1875" fmla="*/ 3301544 h 9075935"/>
              <a:gd name="connsiteX1876" fmla="*/ 558025 w 12190583"/>
              <a:gd name="connsiteY1876" fmla="*/ 3289821 h 9075935"/>
              <a:gd name="connsiteX1877" fmla="*/ 6586645 w 12190583"/>
              <a:gd name="connsiteY1877" fmla="*/ 3283369 h 9075935"/>
              <a:gd name="connsiteX1878" fmla="*/ 6660800 w 12190583"/>
              <a:gd name="connsiteY1878" fmla="*/ 3360432 h 9075935"/>
              <a:gd name="connsiteX1879" fmla="*/ 6612090 w 12190583"/>
              <a:gd name="connsiteY1879" fmla="*/ 3444038 h 9075935"/>
              <a:gd name="connsiteX1880" fmla="*/ 6516125 w 12190583"/>
              <a:gd name="connsiteY1880" fmla="*/ 3427317 h 9075935"/>
              <a:gd name="connsiteX1881" fmla="*/ 6586645 w 12190583"/>
              <a:gd name="connsiteY1881" fmla="*/ 3283369 h 9075935"/>
              <a:gd name="connsiteX1882" fmla="*/ 4096652 w 12190583"/>
              <a:gd name="connsiteY1882" fmla="*/ 2986008 h 9075935"/>
              <a:gd name="connsiteX1883" fmla="*/ 4103478 w 12190583"/>
              <a:gd name="connsiteY1883" fmla="*/ 2988256 h 9075935"/>
              <a:gd name="connsiteX1884" fmla="*/ 4103921 w 12190583"/>
              <a:gd name="connsiteY1884" fmla="*/ 2988189 h 9075935"/>
              <a:gd name="connsiteX1885" fmla="*/ 4114711 w 12190583"/>
              <a:gd name="connsiteY1885" fmla="*/ 2991956 h 9075935"/>
              <a:gd name="connsiteX1886" fmla="*/ 4147419 w 12190583"/>
              <a:gd name="connsiteY1886" fmla="*/ 3002729 h 9075935"/>
              <a:gd name="connsiteX1887" fmla="*/ 4148965 w 12190583"/>
              <a:gd name="connsiteY1887" fmla="*/ 3003917 h 9075935"/>
              <a:gd name="connsiteX1888" fmla="*/ 4149725 w 12190583"/>
              <a:gd name="connsiteY1888" fmla="*/ 3004183 h 9075935"/>
              <a:gd name="connsiteX1889" fmla="*/ 4189711 w 12190583"/>
              <a:gd name="connsiteY1889" fmla="*/ 3034718 h 9075935"/>
              <a:gd name="connsiteX1890" fmla="*/ 4212956 w 12190583"/>
              <a:gd name="connsiteY1890" fmla="*/ 3068886 h 9075935"/>
              <a:gd name="connsiteX1891" fmla="*/ 4220952 w 12190583"/>
              <a:gd name="connsiteY1891" fmla="*/ 3116869 h 9075935"/>
              <a:gd name="connsiteX1892" fmla="*/ 4217840 w 12190583"/>
              <a:gd name="connsiteY1892" fmla="*/ 3131468 h 9075935"/>
              <a:gd name="connsiteX1893" fmla="*/ 4218044 w 12190583"/>
              <a:gd name="connsiteY1893" fmla="*/ 3133590 h 9075935"/>
              <a:gd name="connsiteX1894" fmla="*/ 4216602 w 12190583"/>
              <a:gd name="connsiteY1894" fmla="*/ 3137282 h 9075935"/>
              <a:gd name="connsiteX1895" fmla="*/ 4211501 w 12190583"/>
              <a:gd name="connsiteY1895" fmla="*/ 3161217 h 9075935"/>
              <a:gd name="connsiteX1896" fmla="*/ 4200595 w 12190583"/>
              <a:gd name="connsiteY1896" fmla="*/ 3185208 h 9075935"/>
              <a:gd name="connsiteX1897" fmla="*/ 4236220 w 12190583"/>
              <a:gd name="connsiteY1897" fmla="*/ 3193933 h 9075935"/>
              <a:gd name="connsiteX1898" fmla="*/ 4256437 w 12190583"/>
              <a:gd name="connsiteY1898" fmla="*/ 3207416 h 9075935"/>
              <a:gd name="connsiteX1899" fmla="*/ 4262075 w 12190583"/>
              <a:gd name="connsiteY1899" fmla="*/ 3210626 h 9075935"/>
              <a:gd name="connsiteX1900" fmla="*/ 4263365 w 12190583"/>
              <a:gd name="connsiteY1900" fmla="*/ 3212036 h 9075935"/>
              <a:gd name="connsiteX1901" fmla="*/ 4271115 w 12190583"/>
              <a:gd name="connsiteY1901" fmla="*/ 3217204 h 9075935"/>
              <a:gd name="connsiteX1902" fmla="*/ 4298744 w 12190583"/>
              <a:gd name="connsiteY1902" fmla="*/ 3252099 h 9075935"/>
              <a:gd name="connsiteX1903" fmla="*/ 4304559 w 12190583"/>
              <a:gd name="connsiteY1903" fmla="*/ 3291357 h 9075935"/>
              <a:gd name="connsiteX1904" fmla="*/ 4300924 w 12190583"/>
              <a:gd name="connsiteY1904" fmla="*/ 3327708 h 9075935"/>
              <a:gd name="connsiteX1905" fmla="*/ 4285657 w 12190583"/>
              <a:gd name="connsiteY1905" fmla="*/ 3357516 h 9075935"/>
              <a:gd name="connsiteX1906" fmla="*/ 4258759 w 12190583"/>
              <a:gd name="connsiteY1906" fmla="*/ 3382963 h 9075935"/>
              <a:gd name="connsiteX1907" fmla="*/ 4256288 w 12190583"/>
              <a:gd name="connsiteY1907" fmla="*/ 3384054 h 9075935"/>
              <a:gd name="connsiteX1908" fmla="*/ 4255123 w 12190583"/>
              <a:gd name="connsiteY1908" fmla="*/ 3385143 h 9075935"/>
              <a:gd name="connsiteX1909" fmla="*/ 4231701 w 12190583"/>
              <a:gd name="connsiteY1909" fmla="*/ 3396840 h 9075935"/>
              <a:gd name="connsiteX1910" fmla="*/ 4223934 w 12190583"/>
              <a:gd name="connsiteY1910" fmla="*/ 3398364 h 9075935"/>
              <a:gd name="connsiteX1911" fmla="*/ 4220952 w 12190583"/>
              <a:gd name="connsiteY1911" fmla="*/ 3399683 h 9075935"/>
              <a:gd name="connsiteX1912" fmla="*/ 4217466 w 12190583"/>
              <a:gd name="connsiteY1912" fmla="*/ 3399632 h 9075935"/>
              <a:gd name="connsiteX1913" fmla="*/ 4208288 w 12190583"/>
              <a:gd name="connsiteY1913" fmla="*/ 3401433 h 9075935"/>
              <a:gd name="connsiteX1914" fmla="*/ 4188969 w 12190583"/>
              <a:gd name="connsiteY1914" fmla="*/ 3399219 h 9075935"/>
              <a:gd name="connsiteX1915" fmla="*/ 4170809 w 12190583"/>
              <a:gd name="connsiteY1915" fmla="*/ 3398956 h 9075935"/>
              <a:gd name="connsiteX1916" fmla="*/ 4114828 w 12190583"/>
              <a:gd name="connsiteY1916" fmla="*/ 3382963 h 9075935"/>
              <a:gd name="connsiteX1917" fmla="*/ 4066117 w 12190583"/>
              <a:gd name="connsiteY1917" fmla="*/ 3374966 h 9075935"/>
              <a:gd name="connsiteX1918" fmla="*/ 4023222 w 12190583"/>
              <a:gd name="connsiteY1918" fmla="*/ 3377872 h 9075935"/>
              <a:gd name="connsiteX1919" fmla="*/ 3974511 w 12190583"/>
              <a:gd name="connsiteY1919" fmla="*/ 3389506 h 9075935"/>
              <a:gd name="connsiteX1920" fmla="*/ 3929365 w 12190583"/>
              <a:gd name="connsiteY1920" fmla="*/ 3406516 h 9075935"/>
              <a:gd name="connsiteX1921" fmla="*/ 3921310 w 12190583"/>
              <a:gd name="connsiteY1921" fmla="*/ 3409769 h 9075935"/>
              <a:gd name="connsiteX1922" fmla="*/ 3611735 w 12190583"/>
              <a:gd name="connsiteY1922" fmla="*/ 3548718 h 9075935"/>
              <a:gd name="connsiteX1923" fmla="*/ 3563235 w 12190583"/>
              <a:gd name="connsiteY1923" fmla="*/ 3574504 h 9075935"/>
              <a:gd name="connsiteX1924" fmla="*/ 3545271 w 12190583"/>
              <a:gd name="connsiteY1924" fmla="*/ 3586293 h 9075935"/>
              <a:gd name="connsiteX1925" fmla="*/ 3505599 w 12190583"/>
              <a:gd name="connsiteY1925" fmla="*/ 3617214 h 9075935"/>
              <a:gd name="connsiteX1926" fmla="*/ 3495405 w 12190583"/>
              <a:gd name="connsiteY1926" fmla="*/ 3629443 h 9075935"/>
              <a:gd name="connsiteX1927" fmla="*/ 3464155 w 12190583"/>
              <a:gd name="connsiteY1927" fmla="*/ 3667947 h 9075935"/>
              <a:gd name="connsiteX1928" fmla="*/ 3430714 w 12190583"/>
              <a:gd name="connsiteY1928" fmla="*/ 3721744 h 9075935"/>
              <a:gd name="connsiteX1929" fmla="*/ 3403815 w 12190583"/>
              <a:gd name="connsiteY1929" fmla="*/ 3758823 h 9075935"/>
              <a:gd name="connsiteX1930" fmla="*/ 3363828 w 12190583"/>
              <a:gd name="connsiteY1930" fmla="*/ 3793721 h 9075935"/>
              <a:gd name="connsiteX1931" fmla="*/ 3307848 w 12190583"/>
              <a:gd name="connsiteY1931" fmla="*/ 3808987 h 9075935"/>
              <a:gd name="connsiteX1932" fmla="*/ 3283496 w 12190583"/>
              <a:gd name="connsiteY1932" fmla="*/ 3808238 h 9075935"/>
              <a:gd name="connsiteX1933" fmla="*/ 3272951 w 12190583"/>
              <a:gd name="connsiteY1933" fmla="*/ 3808228 h 9075935"/>
              <a:gd name="connsiteX1934" fmla="*/ 3271990 w 12190583"/>
              <a:gd name="connsiteY1934" fmla="*/ 3807884 h 9075935"/>
              <a:gd name="connsiteX1935" fmla="*/ 3260590 w 12190583"/>
              <a:gd name="connsiteY1935" fmla="*/ 3807533 h 9075935"/>
              <a:gd name="connsiteX1936" fmla="*/ 3247703 w 12190583"/>
              <a:gd name="connsiteY1936" fmla="*/ 3799206 h 9075935"/>
              <a:gd name="connsiteX1937" fmla="*/ 3240234 w 12190583"/>
              <a:gd name="connsiteY1937" fmla="*/ 3796538 h 9075935"/>
              <a:gd name="connsiteX1938" fmla="*/ 3230860 w 12190583"/>
              <a:gd name="connsiteY1938" fmla="*/ 3788323 h 9075935"/>
              <a:gd name="connsiteX1939" fmla="*/ 3213333 w 12190583"/>
              <a:gd name="connsiteY1939" fmla="*/ 3776999 h 9075935"/>
              <a:gd name="connsiteX1940" fmla="*/ 3210188 w 12190583"/>
              <a:gd name="connsiteY1940" fmla="*/ 3767439 h 9075935"/>
              <a:gd name="connsiteX1941" fmla="*/ 3194433 w 12190583"/>
              <a:gd name="connsiteY1941" fmla="*/ 3734103 h 9075935"/>
              <a:gd name="connsiteX1942" fmla="*/ 3188821 w 12190583"/>
              <a:gd name="connsiteY1942" fmla="*/ 3672699 h 9075935"/>
              <a:gd name="connsiteX1943" fmla="*/ 3198777 w 12190583"/>
              <a:gd name="connsiteY1943" fmla="*/ 3643233 h 9075935"/>
              <a:gd name="connsiteX1944" fmla="*/ 3200974 w 12190583"/>
              <a:gd name="connsiteY1944" fmla="*/ 3635231 h 9075935"/>
              <a:gd name="connsiteX1945" fmla="*/ 3202297 w 12190583"/>
              <a:gd name="connsiteY1945" fmla="*/ 3632823 h 9075935"/>
              <a:gd name="connsiteX1946" fmla="*/ 3207211 w 12190583"/>
              <a:gd name="connsiteY1946" fmla="*/ 3618272 h 9075935"/>
              <a:gd name="connsiteX1947" fmla="*/ 3212075 w 12190583"/>
              <a:gd name="connsiteY1947" fmla="*/ 3612525 h 9075935"/>
              <a:gd name="connsiteX1948" fmla="*/ 3175528 w 12190583"/>
              <a:gd name="connsiteY1948" fmla="*/ 3607606 h 9075935"/>
              <a:gd name="connsiteX1949" fmla="*/ 3147927 w 12190583"/>
              <a:gd name="connsiteY1949" fmla="*/ 3592884 h 9075935"/>
              <a:gd name="connsiteX1950" fmla="*/ 3144767 w 12190583"/>
              <a:gd name="connsiteY1950" fmla="*/ 3591316 h 9075935"/>
              <a:gd name="connsiteX1951" fmla="*/ 3144506 w 12190583"/>
              <a:gd name="connsiteY1951" fmla="*/ 3591060 h 9075935"/>
              <a:gd name="connsiteX1952" fmla="*/ 3142814 w 12190583"/>
              <a:gd name="connsiteY1952" fmla="*/ 3590157 h 9075935"/>
              <a:gd name="connsiteX1953" fmla="*/ 3139695 w 12190583"/>
              <a:gd name="connsiteY1953" fmla="*/ 3586346 h 9075935"/>
              <a:gd name="connsiteX1954" fmla="*/ 3120992 w 12190583"/>
              <a:gd name="connsiteY1954" fmla="*/ 3568020 h 9075935"/>
              <a:gd name="connsiteX1955" fmla="*/ 3101874 w 12190583"/>
              <a:gd name="connsiteY1955" fmla="*/ 3474041 h 9075935"/>
              <a:gd name="connsiteX1956" fmla="*/ 3109626 w 12190583"/>
              <a:gd name="connsiteY1956" fmla="*/ 3457530 h 9075935"/>
              <a:gd name="connsiteX1957" fmla="*/ 3110824 w 12190583"/>
              <a:gd name="connsiteY1957" fmla="*/ 3451300 h 9075935"/>
              <a:gd name="connsiteX1958" fmla="*/ 3113855 w 12190583"/>
              <a:gd name="connsiteY1958" fmla="*/ 3448521 h 9075935"/>
              <a:gd name="connsiteX1959" fmla="*/ 3116539 w 12190583"/>
              <a:gd name="connsiteY1959" fmla="*/ 3442806 h 9075935"/>
              <a:gd name="connsiteX1960" fmla="*/ 3143541 w 12190583"/>
              <a:gd name="connsiteY1960" fmla="*/ 3415678 h 9075935"/>
              <a:gd name="connsiteX1961" fmla="*/ 3156868 w 12190583"/>
              <a:gd name="connsiteY1961" fmla="*/ 3409095 h 9075935"/>
              <a:gd name="connsiteX1962" fmla="*/ 3163169 w 12190583"/>
              <a:gd name="connsiteY1962" fmla="*/ 3403318 h 9075935"/>
              <a:gd name="connsiteX1963" fmla="*/ 3168562 w 12190583"/>
              <a:gd name="connsiteY1963" fmla="*/ 3403318 h 9075935"/>
              <a:gd name="connsiteX1964" fmla="*/ 3170882 w 12190583"/>
              <a:gd name="connsiteY1964" fmla="*/ 3402172 h 9075935"/>
              <a:gd name="connsiteX1965" fmla="*/ 3199249 w 12190583"/>
              <a:gd name="connsiteY1965" fmla="*/ 3398138 h 9075935"/>
              <a:gd name="connsiteX1966" fmla="*/ 3228721 w 12190583"/>
              <a:gd name="connsiteY1966" fmla="*/ 3403318 h 9075935"/>
              <a:gd name="connsiteX1967" fmla="*/ 3232963 w 12190583"/>
              <a:gd name="connsiteY1967" fmla="*/ 3403318 h 9075935"/>
              <a:gd name="connsiteX1968" fmla="*/ 3242609 w 12190583"/>
              <a:gd name="connsiteY1968" fmla="*/ 3405759 h 9075935"/>
              <a:gd name="connsiteX1969" fmla="*/ 3257683 w 12190583"/>
              <a:gd name="connsiteY1969" fmla="*/ 3408408 h 9075935"/>
              <a:gd name="connsiteX1970" fmla="*/ 3312144 w 12190583"/>
              <a:gd name="connsiteY1970" fmla="*/ 3420856 h 9075935"/>
              <a:gd name="connsiteX1971" fmla="*/ 3333228 w 12190583"/>
              <a:gd name="connsiteY1971" fmla="*/ 3423396 h 9075935"/>
              <a:gd name="connsiteX1972" fmla="*/ 3381210 w 12190583"/>
              <a:gd name="connsiteY1972" fmla="*/ 3421866 h 9075935"/>
              <a:gd name="connsiteX1973" fmla="*/ 3398686 w 12190583"/>
              <a:gd name="connsiteY1973" fmla="*/ 3419336 h 9075935"/>
              <a:gd name="connsiteX1974" fmla="*/ 3440682 w 12190583"/>
              <a:gd name="connsiteY1974" fmla="*/ 3403658 h 9075935"/>
              <a:gd name="connsiteX1975" fmla="*/ 3477241 w 12190583"/>
              <a:gd name="connsiteY1975" fmla="*/ 3387324 h 9075935"/>
              <a:gd name="connsiteX1976" fmla="*/ 3826925 w 12190583"/>
              <a:gd name="connsiteY1976" fmla="*/ 3232470 h 9075935"/>
              <a:gd name="connsiteX1977" fmla="*/ 3885631 w 12190583"/>
              <a:gd name="connsiteY1977" fmla="*/ 3201836 h 9075935"/>
              <a:gd name="connsiteX1978" fmla="*/ 3907809 w 12190583"/>
              <a:gd name="connsiteY1978" fmla="*/ 3182211 h 9075935"/>
              <a:gd name="connsiteX1979" fmla="*/ 3947613 w 12190583"/>
              <a:gd name="connsiteY1979" fmla="*/ 3130682 h 9075935"/>
              <a:gd name="connsiteX1980" fmla="*/ 4096652 w 12190583"/>
              <a:gd name="connsiteY1980" fmla="*/ 2986008 h 9075935"/>
              <a:gd name="connsiteX1981" fmla="*/ 1094118 w 12190583"/>
              <a:gd name="connsiteY1981" fmla="*/ 2726042 h 9075935"/>
              <a:gd name="connsiteX1982" fmla="*/ 1142782 w 12190583"/>
              <a:gd name="connsiteY1982" fmla="*/ 2759167 h 9075935"/>
              <a:gd name="connsiteX1983" fmla="*/ 1133331 w 12190583"/>
              <a:gd name="connsiteY1983" fmla="*/ 2826053 h 9075935"/>
              <a:gd name="connsiteX1984" fmla="*/ 1067173 w 12190583"/>
              <a:gd name="connsiteY1984" fmla="*/ 2840593 h 9075935"/>
              <a:gd name="connsiteX1985" fmla="*/ 1074443 w 12190583"/>
              <a:gd name="connsiteY1985" fmla="*/ 2728634 h 9075935"/>
              <a:gd name="connsiteX1986" fmla="*/ 1094118 w 12190583"/>
              <a:gd name="connsiteY1986" fmla="*/ 2726042 h 9075935"/>
              <a:gd name="connsiteX1987" fmla="*/ 7193746 w 12190583"/>
              <a:gd name="connsiteY1987" fmla="*/ 2726041 h 9075935"/>
              <a:gd name="connsiteX1988" fmla="*/ 7242410 w 12190583"/>
              <a:gd name="connsiteY1988" fmla="*/ 2759165 h 9075935"/>
              <a:gd name="connsiteX1989" fmla="*/ 7232959 w 12190583"/>
              <a:gd name="connsiteY1989" fmla="*/ 2826050 h 9075935"/>
              <a:gd name="connsiteX1990" fmla="*/ 7166801 w 12190583"/>
              <a:gd name="connsiteY1990" fmla="*/ 2840590 h 9075935"/>
              <a:gd name="connsiteX1991" fmla="*/ 7174071 w 12190583"/>
              <a:gd name="connsiteY1991" fmla="*/ 2728631 h 9075935"/>
              <a:gd name="connsiteX1992" fmla="*/ 7193746 w 12190583"/>
              <a:gd name="connsiteY1992" fmla="*/ 2726041 h 9075935"/>
              <a:gd name="connsiteX1993" fmla="*/ 3109206 w 12190583"/>
              <a:gd name="connsiteY1993" fmla="*/ 2679302 h 9075935"/>
              <a:gd name="connsiteX1994" fmla="*/ 3178420 w 12190583"/>
              <a:gd name="connsiteY1994" fmla="*/ 2724999 h 9075935"/>
              <a:gd name="connsiteX1995" fmla="*/ 3165334 w 12190583"/>
              <a:gd name="connsiteY1995" fmla="*/ 2820964 h 9075935"/>
              <a:gd name="connsiteX1996" fmla="*/ 3070821 w 12190583"/>
              <a:gd name="connsiteY1996" fmla="*/ 2842048 h 9075935"/>
              <a:gd name="connsiteX1997" fmla="*/ 3081000 w 12190583"/>
              <a:gd name="connsiteY1997" fmla="*/ 2682834 h 9075935"/>
              <a:gd name="connsiteX1998" fmla="*/ 3109206 w 12190583"/>
              <a:gd name="connsiteY1998" fmla="*/ 2679302 h 9075935"/>
              <a:gd name="connsiteX1999" fmla="*/ 12090595 w 12190583"/>
              <a:gd name="connsiteY1999" fmla="*/ 2612324 h 9075935"/>
              <a:gd name="connsiteX2000" fmla="*/ 12132296 w 12190583"/>
              <a:gd name="connsiteY2000" fmla="*/ 2613790 h 9075935"/>
              <a:gd name="connsiteX2001" fmla="*/ 12140293 w 12190583"/>
              <a:gd name="connsiteY2001" fmla="*/ 2764277 h 9075935"/>
              <a:gd name="connsiteX2002" fmla="*/ 12034876 w 12190583"/>
              <a:gd name="connsiteY2002" fmla="*/ 2709755 h 9075935"/>
              <a:gd name="connsiteX2003" fmla="*/ 12090595 w 12190583"/>
              <a:gd name="connsiteY2003" fmla="*/ 2612324 h 9075935"/>
              <a:gd name="connsiteX2004" fmla="*/ 2440534 w 12190583"/>
              <a:gd name="connsiteY2004" fmla="*/ 2472744 h 9075935"/>
              <a:gd name="connsiteX2005" fmla="*/ 2487788 w 12190583"/>
              <a:gd name="connsiteY2005" fmla="*/ 2615244 h 9075935"/>
              <a:gd name="connsiteX2006" fmla="*/ 2371468 w 12190583"/>
              <a:gd name="connsiteY2006" fmla="*/ 2590525 h 9075935"/>
              <a:gd name="connsiteX2007" fmla="*/ 2440534 w 12190583"/>
              <a:gd name="connsiteY2007" fmla="*/ 2472744 h 9075935"/>
              <a:gd name="connsiteX2008" fmla="*/ 11752944 w 12190583"/>
              <a:gd name="connsiteY2008" fmla="*/ 2469371 h 9075935"/>
              <a:gd name="connsiteX2009" fmla="*/ 11991256 w 12190583"/>
              <a:gd name="connsiteY2009" fmla="*/ 2708301 h 9075935"/>
              <a:gd name="connsiteX2010" fmla="*/ 11967264 w 12190583"/>
              <a:gd name="connsiteY2010" fmla="*/ 2851519 h 9075935"/>
              <a:gd name="connsiteX2011" fmla="*/ 11861121 w 12190583"/>
              <a:gd name="connsiteY2011" fmla="*/ 2948210 h 9075935"/>
              <a:gd name="connsiteX2012" fmla="*/ 11755704 w 12190583"/>
              <a:gd name="connsiteY2012" fmla="*/ 2898774 h 9075935"/>
              <a:gd name="connsiteX2013" fmla="*/ 11747707 w 12190583"/>
              <a:gd name="connsiteY2013" fmla="*/ 2841340 h 9075935"/>
              <a:gd name="connsiteX2014" fmla="*/ 11738255 w 12190583"/>
              <a:gd name="connsiteY2014" fmla="*/ 2784634 h 9075935"/>
              <a:gd name="connsiteX2015" fmla="*/ 11717900 w 12190583"/>
              <a:gd name="connsiteY2015" fmla="*/ 2767186 h 9075935"/>
              <a:gd name="connsiteX2016" fmla="*/ 11642290 w 12190583"/>
              <a:gd name="connsiteY2016" fmla="*/ 2767914 h 9075935"/>
              <a:gd name="connsiteX2017" fmla="*/ 11576132 w 12190583"/>
              <a:gd name="connsiteY2017" fmla="*/ 2790450 h 9075935"/>
              <a:gd name="connsiteX2018" fmla="*/ 11533965 w 12190583"/>
              <a:gd name="connsiteY2018" fmla="*/ 2767186 h 9075935"/>
              <a:gd name="connsiteX2019" fmla="*/ 11544143 w 12190583"/>
              <a:gd name="connsiteY2019" fmla="*/ 2563624 h 9075935"/>
              <a:gd name="connsiteX2020" fmla="*/ 11627023 w 12190583"/>
              <a:gd name="connsiteY2020" fmla="*/ 2497463 h 9075935"/>
              <a:gd name="connsiteX2021" fmla="*/ 11752944 w 12190583"/>
              <a:gd name="connsiteY2021" fmla="*/ 2469371 h 9075935"/>
              <a:gd name="connsiteX2022" fmla="*/ 8224241 w 12190583"/>
              <a:gd name="connsiteY2022" fmla="*/ 2435756 h 9075935"/>
              <a:gd name="connsiteX2023" fmla="*/ 8437619 w 12190583"/>
              <a:gd name="connsiteY2023" fmla="*/ 2544721 h 9075935"/>
              <a:gd name="connsiteX2024" fmla="*/ 8492145 w 12190583"/>
              <a:gd name="connsiteY2024" fmla="*/ 2679221 h 9075935"/>
              <a:gd name="connsiteX2025" fmla="*/ 8452886 w 12190583"/>
              <a:gd name="connsiteY2025" fmla="*/ 2817348 h 9075935"/>
              <a:gd name="connsiteX2026" fmla="*/ 8337292 w 12190583"/>
              <a:gd name="connsiteY2026" fmla="*/ 2830435 h 9075935"/>
              <a:gd name="connsiteX2027" fmla="*/ 8300213 w 12190583"/>
              <a:gd name="connsiteY2027" fmla="*/ 2786089 h 9075935"/>
              <a:gd name="connsiteX2028" fmla="*/ 8262409 w 12190583"/>
              <a:gd name="connsiteY2028" fmla="*/ 2742468 h 9075935"/>
              <a:gd name="connsiteX2029" fmla="*/ 8236237 w 12190583"/>
              <a:gd name="connsiteY2029" fmla="*/ 2738105 h 9075935"/>
              <a:gd name="connsiteX2030" fmla="*/ 8171533 w 12190583"/>
              <a:gd name="connsiteY2030" fmla="*/ 2778089 h 9075935"/>
              <a:gd name="connsiteX2031" fmla="*/ 8127185 w 12190583"/>
              <a:gd name="connsiteY2031" fmla="*/ 2831889 h 9075935"/>
              <a:gd name="connsiteX2032" fmla="*/ 8079202 w 12190583"/>
              <a:gd name="connsiteY2032" fmla="*/ 2834069 h 9075935"/>
              <a:gd name="connsiteX2033" fmla="*/ 7981056 w 12190583"/>
              <a:gd name="connsiteY2033" fmla="*/ 2655956 h 9075935"/>
              <a:gd name="connsiteX2034" fmla="*/ 8017406 w 12190583"/>
              <a:gd name="connsiteY2034" fmla="*/ 2556355 h 9075935"/>
              <a:gd name="connsiteX2035" fmla="*/ 8224241 w 12190583"/>
              <a:gd name="connsiteY2035" fmla="*/ 2435756 h 9075935"/>
              <a:gd name="connsiteX2036" fmla="*/ 2096630 w 12190583"/>
              <a:gd name="connsiteY2036" fmla="*/ 2427923 h 9075935"/>
              <a:gd name="connsiteX2037" fmla="*/ 2330028 w 12190583"/>
              <a:gd name="connsiteY2037" fmla="*/ 2601432 h 9075935"/>
              <a:gd name="connsiteX2038" fmla="*/ 2344569 w 12190583"/>
              <a:gd name="connsiteY2038" fmla="*/ 2745376 h 9075935"/>
              <a:gd name="connsiteX2039" fmla="*/ 2267506 w 12190583"/>
              <a:gd name="connsiteY2039" fmla="*/ 2866786 h 9075935"/>
              <a:gd name="connsiteX2040" fmla="*/ 2152638 w 12190583"/>
              <a:gd name="connsiteY2040" fmla="*/ 2847157 h 9075935"/>
              <a:gd name="connsiteX2041" fmla="*/ 2130101 w 12190583"/>
              <a:gd name="connsiteY2041" fmla="*/ 2794085 h 9075935"/>
              <a:gd name="connsiteX2042" fmla="*/ 2106109 w 12190583"/>
              <a:gd name="connsiteY2042" fmla="*/ 2741741 h 9075935"/>
              <a:gd name="connsiteX2043" fmla="*/ 2082108 w 12190583"/>
              <a:gd name="connsiteY2043" fmla="*/ 2730109 h 9075935"/>
              <a:gd name="connsiteX2044" fmla="*/ 2008680 w 12190583"/>
              <a:gd name="connsiteY2044" fmla="*/ 2750466 h 9075935"/>
              <a:gd name="connsiteX2045" fmla="*/ 1951246 w 12190583"/>
              <a:gd name="connsiteY2045" fmla="*/ 2789724 h 9075935"/>
              <a:gd name="connsiteX2046" fmla="*/ 1903990 w 12190583"/>
              <a:gd name="connsiteY2046" fmla="*/ 2778092 h 9075935"/>
              <a:gd name="connsiteX2047" fmla="*/ 1860369 w 12190583"/>
              <a:gd name="connsiteY2047" fmla="*/ 2580348 h 9075935"/>
              <a:gd name="connsiteX2048" fmla="*/ 1922892 w 12190583"/>
              <a:gd name="connsiteY2048" fmla="*/ 2494557 h 9075935"/>
              <a:gd name="connsiteX2049" fmla="*/ 2096630 w 12190583"/>
              <a:gd name="connsiteY2049" fmla="*/ 2427923 h 9075935"/>
              <a:gd name="connsiteX2050" fmla="*/ 10221026 w 12190583"/>
              <a:gd name="connsiteY2050" fmla="*/ 2414866 h 9075935"/>
              <a:gd name="connsiteX2051" fmla="*/ 10222643 w 12190583"/>
              <a:gd name="connsiteY2051" fmla="*/ 2415298 h 9075935"/>
              <a:gd name="connsiteX2052" fmla="*/ 10233339 w 12190583"/>
              <a:gd name="connsiteY2052" fmla="*/ 2415298 h 9075935"/>
              <a:gd name="connsiteX2053" fmla="*/ 10242384 w 12190583"/>
              <a:gd name="connsiteY2053" fmla="*/ 2420561 h 9075935"/>
              <a:gd name="connsiteX2054" fmla="*/ 10246029 w 12190583"/>
              <a:gd name="connsiteY2054" fmla="*/ 2421533 h 9075935"/>
              <a:gd name="connsiteX2055" fmla="*/ 10269230 w 12190583"/>
              <a:gd name="connsiteY2055" fmla="*/ 2435237 h 9075935"/>
              <a:gd name="connsiteX2056" fmla="*/ 10271091 w 12190583"/>
              <a:gd name="connsiteY2056" fmla="*/ 2437272 h 9075935"/>
              <a:gd name="connsiteX2057" fmla="*/ 10282050 w 12190583"/>
              <a:gd name="connsiteY2057" fmla="*/ 2443650 h 9075935"/>
              <a:gd name="connsiteX2058" fmla="*/ 10285583 w 12190583"/>
              <a:gd name="connsiteY2058" fmla="*/ 2453114 h 9075935"/>
              <a:gd name="connsiteX2059" fmla="*/ 10288674 w 12190583"/>
              <a:gd name="connsiteY2059" fmla="*/ 2456493 h 9075935"/>
              <a:gd name="connsiteX2060" fmla="*/ 10302406 w 12190583"/>
              <a:gd name="connsiteY2060" fmla="*/ 2485819 h 9075935"/>
              <a:gd name="connsiteX2061" fmla="*/ 10310431 w 12190583"/>
              <a:gd name="connsiteY2061" fmla="*/ 2546983 h 9075935"/>
              <a:gd name="connsiteX2062" fmla="*/ 10300059 w 12190583"/>
              <a:gd name="connsiteY2062" fmla="*/ 2582305 h 9075935"/>
              <a:gd name="connsiteX2063" fmla="*/ 10299497 w 12190583"/>
              <a:gd name="connsiteY2063" fmla="*/ 2584694 h 9075935"/>
              <a:gd name="connsiteX2064" fmla="*/ 10299124 w 12190583"/>
              <a:gd name="connsiteY2064" fmla="*/ 2585489 h 9075935"/>
              <a:gd name="connsiteX2065" fmla="*/ 10294227 w 12190583"/>
              <a:gd name="connsiteY2065" fmla="*/ 2602167 h 9075935"/>
              <a:gd name="connsiteX2066" fmla="*/ 10289682 w 12190583"/>
              <a:gd name="connsiteY2066" fmla="*/ 2607990 h 9075935"/>
              <a:gd name="connsiteX2067" fmla="*/ 10325966 w 12190583"/>
              <a:gd name="connsiteY2067" fmla="*/ 2611167 h 9075935"/>
              <a:gd name="connsiteX2068" fmla="*/ 10353598 w 12190583"/>
              <a:gd name="connsiteY2068" fmla="*/ 2622919 h 9075935"/>
              <a:gd name="connsiteX2069" fmla="*/ 10358650 w 12190583"/>
              <a:gd name="connsiteY2069" fmla="*/ 2627019 h 9075935"/>
              <a:gd name="connsiteX2070" fmla="*/ 10359840 w 12190583"/>
              <a:gd name="connsiteY2070" fmla="*/ 2627589 h 9075935"/>
              <a:gd name="connsiteX2071" fmla="*/ 10361078 w 12190583"/>
              <a:gd name="connsiteY2071" fmla="*/ 2628989 h 9075935"/>
              <a:gd name="connsiteX2072" fmla="*/ 10376279 w 12190583"/>
              <a:gd name="connsiteY2072" fmla="*/ 2641323 h 9075935"/>
              <a:gd name="connsiteX2073" fmla="*/ 10383205 w 12190583"/>
              <a:gd name="connsiteY2073" fmla="*/ 2654028 h 9075935"/>
              <a:gd name="connsiteX2074" fmla="*/ 10387466 w 12190583"/>
              <a:gd name="connsiteY2074" fmla="*/ 2658848 h 9075935"/>
              <a:gd name="connsiteX2075" fmla="*/ 10390848 w 12190583"/>
              <a:gd name="connsiteY2075" fmla="*/ 2668048 h 9075935"/>
              <a:gd name="connsiteX2076" fmla="*/ 10403683 w 12190583"/>
              <a:gd name="connsiteY2076" fmla="*/ 2691593 h 9075935"/>
              <a:gd name="connsiteX2077" fmla="*/ 10403370 w 12190583"/>
              <a:gd name="connsiteY2077" fmla="*/ 2702106 h 9075935"/>
              <a:gd name="connsiteX2078" fmla="*/ 10405642 w 12190583"/>
              <a:gd name="connsiteY2078" fmla="*/ 2708286 h 9075935"/>
              <a:gd name="connsiteX2079" fmla="*/ 10402594 w 12190583"/>
              <a:gd name="connsiteY2079" fmla="*/ 2728092 h 9075935"/>
              <a:gd name="connsiteX2080" fmla="*/ 10401970 w 12190583"/>
              <a:gd name="connsiteY2080" fmla="*/ 2749013 h 9075935"/>
              <a:gd name="connsiteX2081" fmla="*/ 10398228 w 12190583"/>
              <a:gd name="connsiteY2081" fmla="*/ 2756471 h 9075935"/>
              <a:gd name="connsiteX2082" fmla="*/ 10396917 w 12190583"/>
              <a:gd name="connsiteY2082" fmla="*/ 2764992 h 9075935"/>
              <a:gd name="connsiteX2083" fmla="*/ 10390969 w 12190583"/>
              <a:gd name="connsiteY2083" fmla="*/ 2770940 h 9075935"/>
              <a:gd name="connsiteX2084" fmla="*/ 10388254 w 12190583"/>
              <a:gd name="connsiteY2084" fmla="*/ 2776351 h 9075935"/>
              <a:gd name="connsiteX2085" fmla="*/ 10364929 w 12190583"/>
              <a:gd name="connsiteY2085" fmla="*/ 2800614 h 9075935"/>
              <a:gd name="connsiteX2086" fmla="*/ 10357028 w 12190583"/>
              <a:gd name="connsiteY2086" fmla="*/ 2804881 h 9075935"/>
              <a:gd name="connsiteX2087" fmla="*/ 10346753 w 12190583"/>
              <a:gd name="connsiteY2087" fmla="*/ 2815155 h 9075935"/>
              <a:gd name="connsiteX2088" fmla="*/ 10335640 w 12190583"/>
              <a:gd name="connsiteY2088" fmla="*/ 2815618 h 9075935"/>
              <a:gd name="connsiteX2089" fmla="*/ 10309495 w 12190583"/>
              <a:gd name="connsiteY2089" fmla="*/ 2820335 h 9075935"/>
              <a:gd name="connsiteX2090" fmla="*/ 10289279 w 12190583"/>
              <a:gd name="connsiteY2090" fmla="*/ 2817549 h 9075935"/>
              <a:gd name="connsiteX2091" fmla="*/ 10276960 w 12190583"/>
              <a:gd name="connsiteY2091" fmla="*/ 2818063 h 9075935"/>
              <a:gd name="connsiteX2092" fmla="*/ 10245320 w 12190583"/>
              <a:gd name="connsiteY2092" fmla="*/ 2811283 h 9075935"/>
              <a:gd name="connsiteX2093" fmla="*/ 10203670 w 12190583"/>
              <a:gd name="connsiteY2093" fmla="*/ 2803947 h 9075935"/>
              <a:gd name="connsiteX2094" fmla="*/ 10171592 w 12190583"/>
              <a:gd name="connsiteY2094" fmla="*/ 2801241 h 9075935"/>
              <a:gd name="connsiteX2095" fmla="*/ 10134939 w 12190583"/>
              <a:gd name="connsiteY2095" fmla="*/ 2803684 h 9075935"/>
              <a:gd name="connsiteX2096" fmla="*/ 10105862 w 12190583"/>
              <a:gd name="connsiteY2096" fmla="*/ 2809040 h 9075935"/>
              <a:gd name="connsiteX2097" fmla="*/ 10080178 w 12190583"/>
              <a:gd name="connsiteY2097" fmla="*/ 2819800 h 9075935"/>
              <a:gd name="connsiteX2098" fmla="*/ 10032684 w 12190583"/>
              <a:gd name="connsiteY2098" fmla="*/ 2842780 h 9075935"/>
              <a:gd name="connsiteX2099" fmla="*/ 9689534 w 12190583"/>
              <a:gd name="connsiteY2099" fmla="*/ 3011447 h 9075935"/>
              <a:gd name="connsiteX2100" fmla="*/ 9630816 w 12190583"/>
              <a:gd name="connsiteY2100" fmla="*/ 3044721 h 9075935"/>
              <a:gd name="connsiteX2101" fmla="*/ 9612914 w 12190583"/>
              <a:gd name="connsiteY2101" fmla="*/ 3061912 h 9075935"/>
              <a:gd name="connsiteX2102" fmla="*/ 9607157 w 12190583"/>
              <a:gd name="connsiteY2102" fmla="*/ 3068799 h 9075935"/>
              <a:gd name="connsiteX2103" fmla="*/ 9572485 w 12190583"/>
              <a:gd name="connsiteY2103" fmla="*/ 3117591 h 9075935"/>
              <a:gd name="connsiteX2104" fmla="*/ 9429264 w 12190583"/>
              <a:gd name="connsiteY2104" fmla="*/ 3268086 h 9075935"/>
              <a:gd name="connsiteX2105" fmla="*/ 9377692 w 12190583"/>
              <a:gd name="connsiteY2105" fmla="*/ 3252967 h 9075935"/>
              <a:gd name="connsiteX2106" fmla="*/ 9376661 w 12190583"/>
              <a:gd name="connsiteY2106" fmla="*/ 3252234 h 9075935"/>
              <a:gd name="connsiteX2107" fmla="*/ 9376191 w 12190583"/>
              <a:gd name="connsiteY2107" fmla="*/ 3252093 h 9075935"/>
              <a:gd name="connsiteX2108" fmla="*/ 9334752 w 12190583"/>
              <a:gd name="connsiteY2108" fmla="*/ 3223012 h 9075935"/>
              <a:gd name="connsiteX2109" fmla="*/ 9310033 w 12190583"/>
              <a:gd name="connsiteY2109" fmla="*/ 3189566 h 9075935"/>
              <a:gd name="connsiteX2110" fmla="*/ 9300583 w 12190583"/>
              <a:gd name="connsiteY2110" fmla="*/ 3141582 h 9075935"/>
              <a:gd name="connsiteX2111" fmla="*/ 9302614 w 12190583"/>
              <a:gd name="connsiteY2111" fmla="*/ 3129193 h 9075935"/>
              <a:gd name="connsiteX2112" fmla="*/ 9302037 w 12190583"/>
              <a:gd name="connsiteY2112" fmla="*/ 3124861 h 9075935"/>
              <a:gd name="connsiteX2113" fmla="*/ 9304458 w 12190583"/>
              <a:gd name="connsiteY2113" fmla="*/ 3117943 h 9075935"/>
              <a:gd name="connsiteX2114" fmla="*/ 9307853 w 12190583"/>
              <a:gd name="connsiteY2114" fmla="*/ 3097235 h 9075935"/>
              <a:gd name="connsiteX2115" fmla="*/ 9318030 w 12190583"/>
              <a:gd name="connsiteY2115" fmla="*/ 3072517 h 9075935"/>
              <a:gd name="connsiteX2116" fmla="*/ 9282407 w 12190583"/>
              <a:gd name="connsiteY2116" fmla="*/ 3065246 h 9075935"/>
              <a:gd name="connsiteX2117" fmla="*/ 9259360 w 12190583"/>
              <a:gd name="connsiteY2117" fmla="*/ 3050957 h 9075935"/>
              <a:gd name="connsiteX2118" fmla="*/ 9256553 w 12190583"/>
              <a:gd name="connsiteY2118" fmla="*/ 3049491 h 9075935"/>
              <a:gd name="connsiteX2119" fmla="*/ 9255860 w 12190583"/>
              <a:gd name="connsiteY2119" fmla="*/ 3048787 h 9075935"/>
              <a:gd name="connsiteX2120" fmla="*/ 9246057 w 12190583"/>
              <a:gd name="connsiteY2120" fmla="*/ 3042709 h 9075935"/>
              <a:gd name="connsiteX2121" fmla="*/ 9217703 w 12190583"/>
              <a:gd name="connsiteY2121" fmla="*/ 3009266 h 9075935"/>
              <a:gd name="connsiteX2122" fmla="*/ 9209706 w 12190583"/>
              <a:gd name="connsiteY2122" fmla="*/ 2970735 h 9075935"/>
              <a:gd name="connsiteX2123" fmla="*/ 9212613 w 12190583"/>
              <a:gd name="connsiteY2123" fmla="*/ 2934384 h 9075935"/>
              <a:gd name="connsiteX2124" fmla="*/ 9226427 w 12190583"/>
              <a:gd name="connsiteY2124" fmla="*/ 2903850 h 9075935"/>
              <a:gd name="connsiteX2125" fmla="*/ 9252599 w 12190583"/>
              <a:gd name="connsiteY2125" fmla="*/ 2876951 h 9075935"/>
              <a:gd name="connsiteX2126" fmla="*/ 9256728 w 12190583"/>
              <a:gd name="connsiteY2126" fmla="*/ 2875008 h 9075935"/>
              <a:gd name="connsiteX2127" fmla="*/ 9256962 w 12190583"/>
              <a:gd name="connsiteY2127" fmla="*/ 2874770 h 9075935"/>
              <a:gd name="connsiteX2128" fmla="*/ 9279758 w 12190583"/>
              <a:gd name="connsiteY2128" fmla="*/ 2862253 h 9075935"/>
              <a:gd name="connsiteX2129" fmla="*/ 9287872 w 12190583"/>
              <a:gd name="connsiteY2129" fmla="*/ 2860351 h 9075935"/>
              <a:gd name="connsiteX2130" fmla="*/ 9289677 w 12190583"/>
              <a:gd name="connsiteY2130" fmla="*/ 2859502 h 9075935"/>
              <a:gd name="connsiteX2131" fmla="*/ 9291752 w 12190583"/>
              <a:gd name="connsiteY2131" fmla="*/ 2859441 h 9075935"/>
              <a:gd name="connsiteX2132" fmla="*/ 9302877 w 12190583"/>
              <a:gd name="connsiteY2132" fmla="*/ 2856833 h 9075935"/>
              <a:gd name="connsiteX2133" fmla="*/ 9324280 w 12190583"/>
              <a:gd name="connsiteY2133" fmla="*/ 2858500 h 9075935"/>
              <a:gd name="connsiteX2134" fmla="*/ 9339841 w 12190583"/>
              <a:gd name="connsiteY2134" fmla="*/ 2858049 h 9075935"/>
              <a:gd name="connsiteX2135" fmla="*/ 9396548 w 12190583"/>
              <a:gd name="connsiteY2135" fmla="*/ 2871134 h 9075935"/>
              <a:gd name="connsiteX2136" fmla="*/ 9445257 w 12190583"/>
              <a:gd name="connsiteY2136" fmla="*/ 2877679 h 9075935"/>
              <a:gd name="connsiteX2137" fmla="*/ 9487424 w 12190583"/>
              <a:gd name="connsiteY2137" fmla="*/ 2873316 h 9075935"/>
              <a:gd name="connsiteX2138" fmla="*/ 9536134 w 12190583"/>
              <a:gd name="connsiteY2138" fmla="*/ 2859502 h 9075935"/>
              <a:gd name="connsiteX2139" fmla="*/ 9585571 w 12190583"/>
              <a:gd name="connsiteY2139" fmla="*/ 2839146 h 9075935"/>
              <a:gd name="connsiteX2140" fmla="*/ 9892370 w 12190583"/>
              <a:gd name="connsiteY2140" fmla="*/ 2687203 h 9075935"/>
              <a:gd name="connsiteX2141" fmla="*/ 9940232 w 12190583"/>
              <a:gd name="connsiteY2141" fmla="*/ 2659232 h 9075935"/>
              <a:gd name="connsiteX2142" fmla="*/ 9955957 w 12190583"/>
              <a:gd name="connsiteY2142" fmla="*/ 2648130 h 9075935"/>
              <a:gd name="connsiteX2143" fmla="*/ 9996854 w 12190583"/>
              <a:gd name="connsiteY2143" fmla="*/ 2613947 h 9075935"/>
              <a:gd name="connsiteX2144" fmla="*/ 9999338 w 12190583"/>
              <a:gd name="connsiteY2144" fmla="*/ 2610722 h 9075935"/>
              <a:gd name="connsiteX2145" fmla="*/ 10035592 w 12190583"/>
              <a:gd name="connsiteY2145" fmla="*/ 2562155 h 9075935"/>
              <a:gd name="connsiteX2146" fmla="*/ 10066853 w 12190583"/>
              <a:gd name="connsiteY2146" fmla="*/ 2506902 h 9075935"/>
              <a:gd name="connsiteX2147" fmla="*/ 10092299 w 12190583"/>
              <a:gd name="connsiteY2147" fmla="*/ 2469097 h 9075935"/>
              <a:gd name="connsiteX2148" fmla="*/ 10130831 w 12190583"/>
              <a:gd name="connsiteY2148" fmla="*/ 2432744 h 9075935"/>
              <a:gd name="connsiteX2149" fmla="*/ 10137586 w 12190583"/>
              <a:gd name="connsiteY2149" fmla="*/ 2430612 h 9075935"/>
              <a:gd name="connsiteX2150" fmla="*/ 10137601 w 12190583"/>
              <a:gd name="connsiteY2150" fmla="*/ 2430599 h 9075935"/>
              <a:gd name="connsiteX2151" fmla="*/ 10137904 w 12190583"/>
              <a:gd name="connsiteY2151" fmla="*/ 2430513 h 9075935"/>
              <a:gd name="connsiteX2152" fmla="*/ 10186083 w 12190583"/>
              <a:gd name="connsiteY2152" fmla="*/ 2415298 h 9075935"/>
              <a:gd name="connsiteX2153" fmla="*/ 10208830 w 12190583"/>
              <a:gd name="connsiteY2153" fmla="*/ 2415298 h 9075935"/>
              <a:gd name="connsiteX2154" fmla="*/ 5057599 w 12190583"/>
              <a:gd name="connsiteY2154" fmla="*/ 2410303 h 9075935"/>
              <a:gd name="connsiteX2155" fmla="*/ 5126809 w 12190583"/>
              <a:gd name="connsiteY2155" fmla="*/ 2456005 h 9075935"/>
              <a:gd name="connsiteX2156" fmla="*/ 5113724 w 12190583"/>
              <a:gd name="connsiteY2156" fmla="*/ 2551969 h 9075935"/>
              <a:gd name="connsiteX2157" fmla="*/ 5019215 w 12190583"/>
              <a:gd name="connsiteY2157" fmla="*/ 2573054 h 9075935"/>
              <a:gd name="connsiteX2158" fmla="*/ 5029389 w 12190583"/>
              <a:gd name="connsiteY2158" fmla="*/ 2413837 h 9075935"/>
              <a:gd name="connsiteX2159" fmla="*/ 5057599 w 12190583"/>
              <a:gd name="connsiteY2159" fmla="*/ 2410303 h 9075935"/>
              <a:gd name="connsiteX2160" fmla="*/ 11157226 w 12190583"/>
              <a:gd name="connsiteY2160" fmla="*/ 2410302 h 9075935"/>
              <a:gd name="connsiteX2161" fmla="*/ 11226439 w 12190583"/>
              <a:gd name="connsiteY2161" fmla="*/ 2456001 h 9075935"/>
              <a:gd name="connsiteX2162" fmla="*/ 11213353 w 12190583"/>
              <a:gd name="connsiteY2162" fmla="*/ 2551967 h 9075935"/>
              <a:gd name="connsiteX2163" fmla="*/ 11118842 w 12190583"/>
              <a:gd name="connsiteY2163" fmla="*/ 2573051 h 9075935"/>
              <a:gd name="connsiteX2164" fmla="*/ 11129020 w 12190583"/>
              <a:gd name="connsiteY2164" fmla="*/ 2413834 h 9075935"/>
              <a:gd name="connsiteX2165" fmla="*/ 11157226 w 12190583"/>
              <a:gd name="connsiteY2165" fmla="*/ 2410302 h 9075935"/>
              <a:gd name="connsiteX2166" fmla="*/ 12023615 w 12190583"/>
              <a:gd name="connsiteY2166" fmla="*/ 2391541 h 9075935"/>
              <a:gd name="connsiteX2167" fmla="*/ 12050871 w 12190583"/>
              <a:gd name="connsiteY2167" fmla="*/ 2392770 h 9075935"/>
              <a:gd name="connsiteX2168" fmla="*/ 12111940 w 12190583"/>
              <a:gd name="connsiteY2168" fmla="*/ 2480743 h 9075935"/>
              <a:gd name="connsiteX2169" fmla="*/ 12050144 w 12190583"/>
              <a:gd name="connsiteY2169" fmla="*/ 2555627 h 9075935"/>
              <a:gd name="connsiteX2170" fmla="*/ 11958540 w 12190583"/>
              <a:gd name="connsiteY2170" fmla="*/ 2523637 h 9075935"/>
              <a:gd name="connsiteX2171" fmla="*/ 12023615 w 12190583"/>
              <a:gd name="connsiteY2171" fmla="*/ 2391541 h 9075935"/>
              <a:gd name="connsiteX2172" fmla="*/ 8534279 w 12190583"/>
              <a:gd name="connsiteY2172" fmla="*/ 2388225 h 9075935"/>
              <a:gd name="connsiteX2173" fmla="*/ 8593926 w 12190583"/>
              <a:gd name="connsiteY2173" fmla="*/ 2512731 h 9075935"/>
              <a:gd name="connsiteX2174" fmla="*/ 8475424 w 12190583"/>
              <a:gd name="connsiteY2174" fmla="*/ 2522183 h 9075935"/>
              <a:gd name="connsiteX2175" fmla="*/ 8508139 w 12190583"/>
              <a:gd name="connsiteY2175" fmla="*/ 2389870 h 9075935"/>
              <a:gd name="connsiteX2176" fmla="*/ 8534279 w 12190583"/>
              <a:gd name="connsiteY2176" fmla="*/ 2388225 h 9075935"/>
              <a:gd name="connsiteX2177" fmla="*/ 7944910 w 12190583"/>
              <a:gd name="connsiteY2177" fmla="*/ 2388225 h 9075935"/>
              <a:gd name="connsiteX2178" fmla="*/ 8004319 w 12190583"/>
              <a:gd name="connsiteY2178" fmla="*/ 2512731 h 9075935"/>
              <a:gd name="connsiteX2179" fmla="*/ 7885816 w 12190583"/>
              <a:gd name="connsiteY2179" fmla="*/ 2522183 h 9075935"/>
              <a:gd name="connsiteX2180" fmla="*/ 7918531 w 12190583"/>
              <a:gd name="connsiteY2180" fmla="*/ 2389870 h 9075935"/>
              <a:gd name="connsiteX2181" fmla="*/ 7944910 w 12190583"/>
              <a:gd name="connsiteY2181" fmla="*/ 2388225 h 9075935"/>
              <a:gd name="connsiteX2182" fmla="*/ 3636404 w 12190583"/>
              <a:gd name="connsiteY2182" fmla="*/ 2345793 h 9075935"/>
              <a:gd name="connsiteX2183" fmla="*/ 3752031 w 12190583"/>
              <a:gd name="connsiteY2183" fmla="*/ 2423288 h 9075935"/>
              <a:gd name="connsiteX2184" fmla="*/ 3730222 w 12190583"/>
              <a:gd name="connsiteY2184" fmla="*/ 2583233 h 9075935"/>
              <a:gd name="connsiteX2185" fmla="*/ 3572461 w 12190583"/>
              <a:gd name="connsiteY2185" fmla="*/ 2618857 h 9075935"/>
              <a:gd name="connsiteX2186" fmla="*/ 3589184 w 12190583"/>
              <a:gd name="connsiteY2186" fmla="*/ 2352042 h 9075935"/>
              <a:gd name="connsiteX2187" fmla="*/ 3636404 w 12190583"/>
              <a:gd name="connsiteY2187" fmla="*/ 2345793 h 9075935"/>
              <a:gd name="connsiteX2188" fmla="*/ 677463 w 12190583"/>
              <a:gd name="connsiteY2188" fmla="*/ 2323986 h 9075935"/>
              <a:gd name="connsiteX2189" fmla="*/ 793092 w 12190583"/>
              <a:gd name="connsiteY2189" fmla="*/ 2401477 h 9075935"/>
              <a:gd name="connsiteX2190" fmla="*/ 771282 w 12190583"/>
              <a:gd name="connsiteY2190" fmla="*/ 2561422 h 9075935"/>
              <a:gd name="connsiteX2191" fmla="*/ 613520 w 12190583"/>
              <a:gd name="connsiteY2191" fmla="*/ 2597046 h 9075935"/>
              <a:gd name="connsiteX2192" fmla="*/ 630241 w 12190583"/>
              <a:gd name="connsiteY2192" fmla="*/ 2330231 h 9075935"/>
              <a:gd name="connsiteX2193" fmla="*/ 677463 w 12190583"/>
              <a:gd name="connsiteY2193" fmla="*/ 2323986 h 9075935"/>
              <a:gd name="connsiteX2194" fmla="*/ 6777088 w 12190583"/>
              <a:gd name="connsiteY2194" fmla="*/ 2323984 h 9075935"/>
              <a:gd name="connsiteX2195" fmla="*/ 6892717 w 12190583"/>
              <a:gd name="connsiteY2195" fmla="*/ 2401477 h 9075935"/>
              <a:gd name="connsiteX2196" fmla="*/ 6870907 w 12190583"/>
              <a:gd name="connsiteY2196" fmla="*/ 2561419 h 9075935"/>
              <a:gd name="connsiteX2197" fmla="*/ 6713145 w 12190583"/>
              <a:gd name="connsiteY2197" fmla="*/ 2597043 h 9075935"/>
              <a:gd name="connsiteX2198" fmla="*/ 6729866 w 12190583"/>
              <a:gd name="connsiteY2198" fmla="*/ 2330229 h 9075935"/>
              <a:gd name="connsiteX2199" fmla="*/ 6777088 w 12190583"/>
              <a:gd name="connsiteY2199" fmla="*/ 2323984 h 9075935"/>
              <a:gd name="connsiteX2200" fmla="*/ 1874908 w 12190583"/>
              <a:gd name="connsiteY2200" fmla="*/ 2306989 h 9075935"/>
              <a:gd name="connsiteX2201" fmla="*/ 1922164 w 12190583"/>
              <a:gd name="connsiteY2201" fmla="*/ 2449481 h 9075935"/>
              <a:gd name="connsiteX2202" fmla="*/ 1805842 w 12190583"/>
              <a:gd name="connsiteY2202" fmla="*/ 2424762 h 9075935"/>
              <a:gd name="connsiteX2203" fmla="*/ 1874908 w 12190583"/>
              <a:gd name="connsiteY2203" fmla="*/ 2306989 h 9075935"/>
              <a:gd name="connsiteX2204" fmla="*/ 11589684 w 12190583"/>
              <a:gd name="connsiteY2204" fmla="*/ 2303345 h 9075935"/>
              <a:gd name="connsiteX2205" fmla="*/ 11631385 w 12190583"/>
              <a:gd name="connsiteY2205" fmla="*/ 2304806 h 9075935"/>
              <a:gd name="connsiteX2206" fmla="*/ 11639382 w 12190583"/>
              <a:gd name="connsiteY2206" fmla="*/ 2455295 h 9075935"/>
              <a:gd name="connsiteX2207" fmla="*/ 11533965 w 12190583"/>
              <a:gd name="connsiteY2207" fmla="*/ 2400771 h 9075935"/>
              <a:gd name="connsiteX2208" fmla="*/ 11589684 w 12190583"/>
              <a:gd name="connsiteY2208" fmla="*/ 2303345 h 9075935"/>
              <a:gd name="connsiteX2209" fmla="*/ 2303130 w 12190583"/>
              <a:gd name="connsiteY2209" fmla="*/ 2280817 h 9075935"/>
              <a:gd name="connsiteX2210" fmla="*/ 2385282 w 12190583"/>
              <a:gd name="connsiteY2210" fmla="*/ 2349882 h 9075935"/>
              <a:gd name="connsiteX2211" fmla="*/ 2345296 w 12190583"/>
              <a:gd name="connsiteY2211" fmla="*/ 2438576 h 9075935"/>
              <a:gd name="connsiteX2212" fmla="*/ 2248603 w 12190583"/>
              <a:gd name="connsiteY2212" fmla="*/ 2432031 h 9075935"/>
              <a:gd name="connsiteX2213" fmla="*/ 2303130 w 12190583"/>
              <a:gd name="connsiteY2213" fmla="*/ 2280817 h 9075935"/>
              <a:gd name="connsiteX2214" fmla="*/ 11832411 w 12190583"/>
              <a:gd name="connsiteY2214" fmla="*/ 2273036 h 9075935"/>
              <a:gd name="connsiteX2215" fmla="*/ 11859667 w 12190583"/>
              <a:gd name="connsiteY2215" fmla="*/ 2274273 h 9075935"/>
              <a:gd name="connsiteX2216" fmla="*/ 11920735 w 12190583"/>
              <a:gd name="connsiteY2216" fmla="*/ 2362243 h 9075935"/>
              <a:gd name="connsiteX2217" fmla="*/ 11858939 w 12190583"/>
              <a:gd name="connsiteY2217" fmla="*/ 2437121 h 9075935"/>
              <a:gd name="connsiteX2218" fmla="*/ 11767336 w 12190583"/>
              <a:gd name="connsiteY2218" fmla="*/ 2405132 h 9075935"/>
              <a:gd name="connsiteX2219" fmla="*/ 11832411 w 12190583"/>
              <a:gd name="connsiteY2219" fmla="*/ 2273036 h 9075935"/>
              <a:gd name="connsiteX2220" fmla="*/ 8350229 w 12190583"/>
              <a:gd name="connsiteY2220" fmla="*/ 2240636 h 9075935"/>
              <a:gd name="connsiteX2221" fmla="*/ 8419443 w 12190583"/>
              <a:gd name="connsiteY2221" fmla="*/ 2287359 h 9075935"/>
              <a:gd name="connsiteX2222" fmla="*/ 8406357 w 12190583"/>
              <a:gd name="connsiteY2222" fmla="*/ 2383323 h 9075935"/>
              <a:gd name="connsiteX2223" fmla="*/ 8311846 w 12190583"/>
              <a:gd name="connsiteY2223" fmla="*/ 2404404 h 9075935"/>
              <a:gd name="connsiteX2224" fmla="*/ 8322023 w 12190583"/>
              <a:gd name="connsiteY2224" fmla="*/ 2244463 h 9075935"/>
              <a:gd name="connsiteX2225" fmla="*/ 8350229 w 12190583"/>
              <a:gd name="connsiteY2225" fmla="*/ 2240636 h 9075935"/>
              <a:gd name="connsiteX2226" fmla="*/ 8125889 w 12190583"/>
              <a:gd name="connsiteY2226" fmla="*/ 2240636 h 9075935"/>
              <a:gd name="connsiteX2227" fmla="*/ 8194796 w 12190583"/>
              <a:gd name="connsiteY2227" fmla="*/ 2287359 h 9075935"/>
              <a:gd name="connsiteX2228" fmla="*/ 8181710 w 12190583"/>
              <a:gd name="connsiteY2228" fmla="*/ 2383323 h 9075935"/>
              <a:gd name="connsiteX2229" fmla="*/ 8087199 w 12190583"/>
              <a:gd name="connsiteY2229" fmla="*/ 2404404 h 9075935"/>
              <a:gd name="connsiteX2230" fmla="*/ 8097377 w 12190583"/>
              <a:gd name="connsiteY2230" fmla="*/ 2244463 h 9075935"/>
              <a:gd name="connsiteX2231" fmla="*/ 8125889 w 12190583"/>
              <a:gd name="connsiteY2231" fmla="*/ 2240636 h 9075935"/>
              <a:gd name="connsiteX2232" fmla="*/ 2087926 w 12190583"/>
              <a:gd name="connsiteY2232" fmla="*/ 2217563 h 9075935"/>
              <a:gd name="connsiteX2233" fmla="*/ 2170087 w 12190583"/>
              <a:gd name="connsiteY2233" fmla="*/ 2286633 h 9075935"/>
              <a:gd name="connsiteX2234" fmla="*/ 2130101 w 12190583"/>
              <a:gd name="connsiteY2234" fmla="*/ 2375325 h 9075935"/>
              <a:gd name="connsiteX2235" fmla="*/ 2033397 w 12190583"/>
              <a:gd name="connsiteY2235" fmla="*/ 2368781 h 9075935"/>
              <a:gd name="connsiteX2236" fmla="*/ 2087926 w 12190583"/>
              <a:gd name="connsiteY2236" fmla="*/ 2217563 h 9075935"/>
              <a:gd name="connsiteX2237" fmla="*/ 9376045 w 12190583"/>
              <a:gd name="connsiteY2237" fmla="*/ 2061335 h 9075935"/>
              <a:gd name="connsiteX2238" fmla="*/ 9445258 w 12190583"/>
              <a:gd name="connsiteY2238" fmla="*/ 2107035 h 9075935"/>
              <a:gd name="connsiteX2239" fmla="*/ 9432172 w 12190583"/>
              <a:gd name="connsiteY2239" fmla="*/ 2203001 h 9075935"/>
              <a:gd name="connsiteX2240" fmla="*/ 9337661 w 12190583"/>
              <a:gd name="connsiteY2240" fmla="*/ 2224086 h 9075935"/>
              <a:gd name="connsiteX2241" fmla="*/ 9347839 w 12190583"/>
              <a:gd name="connsiteY2241" fmla="*/ 2064868 h 9075935"/>
              <a:gd name="connsiteX2242" fmla="*/ 9376045 w 12190583"/>
              <a:gd name="connsiteY2242" fmla="*/ 2061335 h 9075935"/>
              <a:gd name="connsiteX2243" fmla="*/ 2744440 w 12190583"/>
              <a:gd name="connsiteY2243" fmla="*/ 1940868 h 9075935"/>
              <a:gd name="connsiteX2244" fmla="*/ 2793104 w 12190583"/>
              <a:gd name="connsiteY2244" fmla="*/ 1973992 h 9075935"/>
              <a:gd name="connsiteX2245" fmla="*/ 2783653 w 12190583"/>
              <a:gd name="connsiteY2245" fmla="*/ 2040878 h 9075935"/>
              <a:gd name="connsiteX2246" fmla="*/ 2717494 w 12190583"/>
              <a:gd name="connsiteY2246" fmla="*/ 2055418 h 9075935"/>
              <a:gd name="connsiteX2247" fmla="*/ 2724765 w 12190583"/>
              <a:gd name="connsiteY2247" fmla="*/ 1943458 h 9075935"/>
              <a:gd name="connsiteX2248" fmla="*/ 2744440 w 12190583"/>
              <a:gd name="connsiteY2248" fmla="*/ 1940868 h 9075935"/>
              <a:gd name="connsiteX2249" fmla="*/ 8844065 w 12190583"/>
              <a:gd name="connsiteY2249" fmla="*/ 1940867 h 9075935"/>
              <a:gd name="connsiteX2250" fmla="*/ 8892729 w 12190583"/>
              <a:gd name="connsiteY2250" fmla="*/ 1973990 h 9075935"/>
              <a:gd name="connsiteX2251" fmla="*/ 8883278 w 12190583"/>
              <a:gd name="connsiteY2251" fmla="*/ 2040876 h 9075935"/>
              <a:gd name="connsiteX2252" fmla="*/ 8817120 w 12190583"/>
              <a:gd name="connsiteY2252" fmla="*/ 2055416 h 9075935"/>
              <a:gd name="connsiteX2253" fmla="*/ 8824390 w 12190583"/>
              <a:gd name="connsiteY2253" fmla="*/ 1943456 h 9075935"/>
              <a:gd name="connsiteX2254" fmla="*/ 8844065 w 12190583"/>
              <a:gd name="connsiteY2254" fmla="*/ 1940867 h 9075935"/>
              <a:gd name="connsiteX2255" fmla="*/ 4125227 w 12190583"/>
              <a:gd name="connsiteY2255" fmla="*/ 1937298 h 9075935"/>
              <a:gd name="connsiteX2256" fmla="*/ 4196960 w 12190583"/>
              <a:gd name="connsiteY2256" fmla="*/ 2038716 h 9075935"/>
              <a:gd name="connsiteX2257" fmla="*/ 4088671 w 12190583"/>
              <a:gd name="connsiteY2257" fmla="*/ 2085971 h 9075935"/>
              <a:gd name="connsiteX2258" fmla="*/ 4076311 w 12190583"/>
              <a:gd name="connsiteY2258" fmla="*/ 1950020 h 9075935"/>
              <a:gd name="connsiteX2259" fmla="*/ 4125227 w 12190583"/>
              <a:gd name="connsiteY2259" fmla="*/ 1937298 h 9075935"/>
              <a:gd name="connsiteX2260" fmla="*/ 5797884 w 12190583"/>
              <a:gd name="connsiteY2260" fmla="*/ 1904517 h 9075935"/>
              <a:gd name="connsiteX2261" fmla="*/ 5846548 w 12190583"/>
              <a:gd name="connsiteY2261" fmla="*/ 1937641 h 9075935"/>
              <a:gd name="connsiteX2262" fmla="*/ 5837097 w 12190583"/>
              <a:gd name="connsiteY2262" fmla="*/ 2004527 h 9075935"/>
              <a:gd name="connsiteX2263" fmla="*/ 5770939 w 12190583"/>
              <a:gd name="connsiteY2263" fmla="*/ 2019067 h 9075935"/>
              <a:gd name="connsiteX2264" fmla="*/ 5778210 w 12190583"/>
              <a:gd name="connsiteY2264" fmla="*/ 1907107 h 9075935"/>
              <a:gd name="connsiteX2265" fmla="*/ 5797884 w 12190583"/>
              <a:gd name="connsiteY2265" fmla="*/ 1904517 h 9075935"/>
              <a:gd name="connsiteX2266" fmla="*/ 11897517 w 12190583"/>
              <a:gd name="connsiteY2266" fmla="*/ 1904515 h 9075935"/>
              <a:gd name="connsiteX2267" fmla="*/ 11946181 w 12190583"/>
              <a:gd name="connsiteY2267" fmla="*/ 1937639 h 9075935"/>
              <a:gd name="connsiteX2268" fmla="*/ 11936730 w 12190583"/>
              <a:gd name="connsiteY2268" fmla="*/ 2004525 h 9075935"/>
              <a:gd name="connsiteX2269" fmla="*/ 11870572 w 12190583"/>
              <a:gd name="connsiteY2269" fmla="*/ 2019065 h 9075935"/>
              <a:gd name="connsiteX2270" fmla="*/ 11877842 w 12190583"/>
              <a:gd name="connsiteY2270" fmla="*/ 1907105 h 9075935"/>
              <a:gd name="connsiteX2271" fmla="*/ 11897517 w 12190583"/>
              <a:gd name="connsiteY2271" fmla="*/ 1904515 h 9075935"/>
              <a:gd name="connsiteX2272" fmla="*/ 4482502 w 12190583"/>
              <a:gd name="connsiteY2272" fmla="*/ 1879221 h 9075935"/>
              <a:gd name="connsiteX2273" fmla="*/ 4617180 w 12190583"/>
              <a:gd name="connsiteY2273" fmla="*/ 1926030 h 9075935"/>
              <a:gd name="connsiteX2274" fmla="*/ 4713148 w 12190583"/>
              <a:gd name="connsiteY2274" fmla="*/ 2035081 h 9075935"/>
              <a:gd name="connsiteX2275" fmla="*/ 4721144 w 12190583"/>
              <a:gd name="connsiteY2275" fmla="*/ 2178308 h 9075935"/>
              <a:gd name="connsiteX2276" fmla="*/ 4616457 w 12190583"/>
              <a:gd name="connsiteY2276" fmla="*/ 2228470 h 9075935"/>
              <a:gd name="connsiteX2277" fmla="*/ 4567016 w 12190583"/>
              <a:gd name="connsiteY2277" fmla="*/ 2198667 h 9075935"/>
              <a:gd name="connsiteX2278" fmla="*/ 4516856 w 12190583"/>
              <a:gd name="connsiteY2278" fmla="*/ 2170315 h 9075935"/>
              <a:gd name="connsiteX2279" fmla="*/ 4490683 w 12190583"/>
              <a:gd name="connsiteY2279" fmla="*/ 2175402 h 9075935"/>
              <a:gd name="connsiteX2280" fmla="*/ 4443426 w 12190583"/>
              <a:gd name="connsiteY2280" fmla="*/ 2234290 h 9075935"/>
              <a:gd name="connsiteX2281" fmla="*/ 4419435 w 12190583"/>
              <a:gd name="connsiteY2281" fmla="*/ 2299719 h 9075935"/>
              <a:gd name="connsiteX2282" fmla="*/ 4374359 w 12190583"/>
              <a:gd name="connsiteY2282" fmla="*/ 2317901 h 9075935"/>
              <a:gd name="connsiteX2283" fmla="*/ 4222408 w 12190583"/>
              <a:gd name="connsiteY2283" fmla="*/ 2181218 h 9075935"/>
              <a:gd name="connsiteX2284" fmla="*/ 4223862 w 12190583"/>
              <a:gd name="connsiteY2284" fmla="*/ 2075066 h 9075935"/>
              <a:gd name="connsiteX2285" fmla="*/ 4437208 w 12190583"/>
              <a:gd name="connsiteY2285" fmla="*/ 1880087 h 9075935"/>
              <a:gd name="connsiteX2286" fmla="*/ 4482502 w 12190583"/>
              <a:gd name="connsiteY2286" fmla="*/ 1879221 h 9075935"/>
              <a:gd name="connsiteX2287" fmla="*/ 4681465 w 12190583"/>
              <a:gd name="connsiteY2287" fmla="*/ 1743606 h 9075935"/>
              <a:gd name="connsiteX2288" fmla="*/ 4753136 w 12190583"/>
              <a:gd name="connsiteY2288" fmla="*/ 1845331 h 9075935"/>
              <a:gd name="connsiteX2289" fmla="*/ 4644812 w 12190583"/>
              <a:gd name="connsiteY2289" fmla="*/ 1892586 h 9075935"/>
              <a:gd name="connsiteX2290" fmla="*/ 4632451 w 12190583"/>
              <a:gd name="connsiteY2290" fmla="*/ 1756635 h 9075935"/>
              <a:gd name="connsiteX2291" fmla="*/ 4681465 w 12190583"/>
              <a:gd name="connsiteY2291" fmla="*/ 1743606 h 9075935"/>
              <a:gd name="connsiteX2292" fmla="*/ 4251398 w 12190583"/>
              <a:gd name="connsiteY2292" fmla="*/ 1739187 h 9075935"/>
              <a:gd name="connsiteX2293" fmla="*/ 4303109 w 12190583"/>
              <a:gd name="connsiteY2293" fmla="*/ 1763179 h 9075935"/>
              <a:gd name="connsiteX2294" fmla="*/ 4322010 w 12190583"/>
              <a:gd name="connsiteY2294" fmla="*/ 1858418 h 9075935"/>
              <a:gd name="connsiteX2295" fmla="*/ 4239857 w 12190583"/>
              <a:gd name="connsiteY2295" fmla="*/ 1909308 h 9075935"/>
              <a:gd name="connsiteX2296" fmla="*/ 4196962 w 12190583"/>
              <a:gd name="connsiteY2296" fmla="*/ 1754455 h 9075935"/>
              <a:gd name="connsiteX2297" fmla="*/ 4251398 w 12190583"/>
              <a:gd name="connsiteY2297" fmla="*/ 1739187 h 9075935"/>
              <a:gd name="connsiteX2298" fmla="*/ 9903242 w 12190583"/>
              <a:gd name="connsiteY2298" fmla="*/ 1727829 h 9075935"/>
              <a:gd name="connsiteX2299" fmla="*/ 10018871 w 12190583"/>
              <a:gd name="connsiteY2299" fmla="*/ 1805324 h 9075935"/>
              <a:gd name="connsiteX2300" fmla="*/ 9997061 w 12190583"/>
              <a:gd name="connsiteY2300" fmla="*/ 1965267 h 9075935"/>
              <a:gd name="connsiteX2301" fmla="*/ 9839299 w 12190583"/>
              <a:gd name="connsiteY2301" fmla="*/ 2000891 h 9075935"/>
              <a:gd name="connsiteX2302" fmla="*/ 9856020 w 12190583"/>
              <a:gd name="connsiteY2302" fmla="*/ 1734077 h 9075935"/>
              <a:gd name="connsiteX2303" fmla="*/ 9903242 w 12190583"/>
              <a:gd name="connsiteY2303" fmla="*/ 1727829 h 9075935"/>
              <a:gd name="connsiteX2304" fmla="*/ 4463419 w 12190583"/>
              <a:gd name="connsiteY2304" fmla="*/ 1665578 h 9075935"/>
              <a:gd name="connsiteX2305" fmla="*/ 4515402 w 12190583"/>
              <a:gd name="connsiteY2305" fmla="*/ 1689023 h 9075935"/>
              <a:gd name="connsiteX2306" fmla="*/ 4534302 w 12190583"/>
              <a:gd name="connsiteY2306" fmla="*/ 1784262 h 9075935"/>
              <a:gd name="connsiteX2307" fmla="*/ 4452150 w 12190583"/>
              <a:gd name="connsiteY2307" fmla="*/ 1835153 h 9075935"/>
              <a:gd name="connsiteX2308" fmla="*/ 4409255 w 12190583"/>
              <a:gd name="connsiteY2308" fmla="*/ 1680299 h 9075935"/>
              <a:gd name="connsiteX2309" fmla="*/ 4463419 w 12190583"/>
              <a:gd name="connsiteY2309" fmla="*/ 1665578 h 9075935"/>
              <a:gd name="connsiteX2310" fmla="*/ 5412529 w 12190583"/>
              <a:gd name="connsiteY2310" fmla="*/ 1583593 h 9075935"/>
              <a:gd name="connsiteX2311" fmla="*/ 5446370 w 12190583"/>
              <a:gd name="connsiteY2311" fmla="*/ 1593834 h 9075935"/>
              <a:gd name="connsiteX2312" fmla="*/ 5449528 w 12190583"/>
              <a:gd name="connsiteY2312" fmla="*/ 1594532 h 9075935"/>
              <a:gd name="connsiteX2313" fmla="*/ 5450348 w 12190583"/>
              <a:gd name="connsiteY2313" fmla="*/ 1595038 h 9075935"/>
              <a:gd name="connsiteX2314" fmla="*/ 5467781 w 12190583"/>
              <a:gd name="connsiteY2314" fmla="*/ 1600314 h 9075935"/>
              <a:gd name="connsiteX2315" fmla="*/ 5471929 w 12190583"/>
              <a:gd name="connsiteY2315" fmla="*/ 1606062 h 9075935"/>
              <a:gd name="connsiteX2316" fmla="*/ 5472143 w 12190583"/>
              <a:gd name="connsiteY2316" fmla="*/ 1606130 h 9075935"/>
              <a:gd name="connsiteX2317" fmla="*/ 5475199 w 12190583"/>
              <a:gd name="connsiteY2317" fmla="*/ 1610364 h 9075935"/>
              <a:gd name="connsiteX2318" fmla="*/ 5478876 w 12190583"/>
              <a:gd name="connsiteY2318" fmla="*/ 1612632 h 9075935"/>
              <a:gd name="connsiteX2319" fmla="*/ 5502679 w 12190583"/>
              <a:gd name="connsiteY2319" fmla="*/ 1642481 h 9075935"/>
              <a:gd name="connsiteX2320" fmla="*/ 5507323 w 12190583"/>
              <a:gd name="connsiteY2320" fmla="*/ 1654888 h 9075935"/>
              <a:gd name="connsiteX2321" fmla="*/ 5513584 w 12190583"/>
              <a:gd name="connsiteY2321" fmla="*/ 1663564 h 9075935"/>
              <a:gd name="connsiteX2322" fmla="*/ 5512919 w 12190583"/>
              <a:gd name="connsiteY2322" fmla="*/ 1669845 h 9075935"/>
              <a:gd name="connsiteX2323" fmla="*/ 5513333 w 12190583"/>
              <a:gd name="connsiteY2323" fmla="*/ 1670947 h 9075935"/>
              <a:gd name="connsiteX2324" fmla="*/ 5511979 w 12190583"/>
              <a:gd name="connsiteY2324" fmla="*/ 1713861 h 9075935"/>
              <a:gd name="connsiteX2325" fmla="*/ 5506608 w 12190583"/>
              <a:gd name="connsiteY2325" fmla="*/ 1729821 h 9075935"/>
              <a:gd name="connsiteX2326" fmla="*/ 5506312 w 12190583"/>
              <a:gd name="connsiteY2326" fmla="*/ 1732630 h 9075935"/>
              <a:gd name="connsiteX2327" fmla="*/ 5501375 w 12190583"/>
              <a:gd name="connsiteY2327" fmla="*/ 1745374 h 9075935"/>
              <a:gd name="connsiteX2328" fmla="*/ 5497588 w 12190583"/>
              <a:gd name="connsiteY2328" fmla="*/ 1756621 h 9075935"/>
              <a:gd name="connsiteX2329" fmla="*/ 5477785 w 12190583"/>
              <a:gd name="connsiteY2329" fmla="*/ 1815051 h 9075935"/>
              <a:gd name="connsiteX2330" fmla="*/ 5475298 w 12190583"/>
              <a:gd name="connsiteY2330" fmla="*/ 1825123 h 9075935"/>
              <a:gd name="connsiteX2331" fmla="*/ 5470526 w 12190583"/>
              <a:gd name="connsiteY2331" fmla="*/ 1882842 h 9075935"/>
              <a:gd name="connsiteX2332" fmla="*/ 5470950 w 12190583"/>
              <a:gd name="connsiteY2332" fmla="*/ 1893720 h 9075935"/>
              <a:gd name="connsiteX2333" fmla="*/ 5482413 w 12190583"/>
              <a:gd name="connsiteY2333" fmla="*/ 1940784 h 9075935"/>
              <a:gd name="connsiteX2334" fmla="*/ 5493953 w 12190583"/>
              <a:gd name="connsiteY2334" fmla="*/ 1977633 h 9075935"/>
              <a:gd name="connsiteX2335" fmla="*/ 5608092 w 12190583"/>
              <a:gd name="connsiteY2335" fmla="*/ 2342596 h 9075935"/>
              <a:gd name="connsiteX2336" fmla="*/ 5626775 w 12190583"/>
              <a:gd name="connsiteY2336" fmla="*/ 2389793 h 9075935"/>
              <a:gd name="connsiteX2337" fmla="*/ 5647570 w 12190583"/>
              <a:gd name="connsiteY2337" fmla="*/ 2426113 h 9075935"/>
              <a:gd name="connsiteX2338" fmla="*/ 5652214 w 12190583"/>
              <a:gd name="connsiteY2338" fmla="*/ 2431488 h 9075935"/>
              <a:gd name="connsiteX2339" fmla="*/ 5652385 w 12190583"/>
              <a:gd name="connsiteY2339" fmla="*/ 2431682 h 9075935"/>
              <a:gd name="connsiteX2340" fmla="*/ 5688875 w 12190583"/>
              <a:gd name="connsiteY2340" fmla="*/ 2467174 h 9075935"/>
              <a:gd name="connsiteX2341" fmla="*/ 5715436 w 12190583"/>
              <a:gd name="connsiteY2341" fmla="*/ 2488020 h 9075935"/>
              <a:gd name="connsiteX2342" fmla="*/ 5742202 w 12190583"/>
              <a:gd name="connsiteY2342" fmla="*/ 2507412 h 9075935"/>
              <a:gd name="connsiteX2343" fmla="*/ 5805307 w 12190583"/>
              <a:gd name="connsiteY2343" fmla="*/ 2562582 h 9075935"/>
              <a:gd name="connsiteX2344" fmla="*/ 5817312 w 12190583"/>
              <a:gd name="connsiteY2344" fmla="*/ 2586659 h 9075935"/>
              <a:gd name="connsiteX2345" fmla="*/ 5817469 w 12190583"/>
              <a:gd name="connsiteY2345" fmla="*/ 2586872 h 9075935"/>
              <a:gd name="connsiteX2346" fmla="*/ 5817473 w 12190583"/>
              <a:gd name="connsiteY2346" fmla="*/ 2586980 h 9075935"/>
              <a:gd name="connsiteX2347" fmla="*/ 5822280 w 12190583"/>
              <a:gd name="connsiteY2347" fmla="*/ 2596622 h 9075935"/>
              <a:gd name="connsiteX2348" fmla="*/ 5822558 w 12190583"/>
              <a:gd name="connsiteY2348" fmla="*/ 2637765 h 9075935"/>
              <a:gd name="connsiteX2349" fmla="*/ 5819616 w 12190583"/>
              <a:gd name="connsiteY2349" fmla="*/ 2644144 h 9075935"/>
              <a:gd name="connsiteX2350" fmla="*/ 5819650 w 12190583"/>
              <a:gd name="connsiteY2350" fmla="*/ 2645036 h 9075935"/>
              <a:gd name="connsiteX2351" fmla="*/ 5799294 w 12190583"/>
              <a:gd name="connsiteY2351" fmla="*/ 2688655 h 9075935"/>
              <a:gd name="connsiteX2352" fmla="*/ 5764399 w 12190583"/>
              <a:gd name="connsiteY2352" fmla="*/ 2725005 h 9075935"/>
              <a:gd name="connsiteX2353" fmla="*/ 5728048 w 12190583"/>
              <a:gd name="connsiteY2353" fmla="*/ 2744634 h 9075935"/>
              <a:gd name="connsiteX2354" fmla="*/ 5678613 w 12190583"/>
              <a:gd name="connsiteY2354" fmla="*/ 2746815 h 9075935"/>
              <a:gd name="connsiteX2355" fmla="*/ 5663698 w 12190583"/>
              <a:gd name="connsiteY2355" fmla="*/ 2741759 h 9075935"/>
              <a:gd name="connsiteX2356" fmla="*/ 5661891 w 12190583"/>
              <a:gd name="connsiteY2356" fmla="*/ 2741726 h 9075935"/>
              <a:gd name="connsiteX2357" fmla="*/ 5658547 w 12190583"/>
              <a:gd name="connsiteY2357" fmla="*/ 2740014 h 9075935"/>
              <a:gd name="connsiteX2358" fmla="*/ 5635718 w 12190583"/>
              <a:gd name="connsiteY2358" fmla="*/ 2732275 h 9075935"/>
              <a:gd name="connsiteX2359" fmla="*/ 5613908 w 12190583"/>
              <a:gd name="connsiteY2359" fmla="*/ 2718461 h 9075935"/>
              <a:gd name="connsiteX2360" fmla="*/ 5600823 w 12190583"/>
              <a:gd name="connsiteY2360" fmla="*/ 2753358 h 9075935"/>
              <a:gd name="connsiteX2361" fmla="*/ 5586780 w 12190583"/>
              <a:gd name="connsiteY2361" fmla="*/ 2769618 h 9075935"/>
              <a:gd name="connsiteX2362" fmla="*/ 5586223 w 12190583"/>
              <a:gd name="connsiteY2362" fmla="*/ 2770863 h 9075935"/>
              <a:gd name="connsiteX2363" fmla="*/ 5584989 w 12190583"/>
              <a:gd name="connsiteY2363" fmla="*/ 2771692 h 9075935"/>
              <a:gd name="connsiteX2364" fmla="*/ 5573196 w 12190583"/>
              <a:gd name="connsiteY2364" fmla="*/ 2785348 h 9075935"/>
              <a:gd name="connsiteX2365" fmla="*/ 5535393 w 12190583"/>
              <a:gd name="connsiteY2365" fmla="*/ 2808611 h 9075935"/>
              <a:gd name="connsiteX2366" fmla="*/ 5496133 w 12190583"/>
              <a:gd name="connsiteY2366" fmla="*/ 2810064 h 9075935"/>
              <a:gd name="connsiteX2367" fmla="*/ 5483552 w 12190583"/>
              <a:gd name="connsiteY2367" fmla="*/ 2807240 h 9075935"/>
              <a:gd name="connsiteX2368" fmla="*/ 5482657 w 12190583"/>
              <a:gd name="connsiteY2368" fmla="*/ 2807198 h 9075935"/>
              <a:gd name="connsiteX2369" fmla="*/ 5481190 w 12190583"/>
              <a:gd name="connsiteY2369" fmla="*/ 2806709 h 9075935"/>
              <a:gd name="connsiteX2370" fmla="*/ 5460512 w 12190583"/>
              <a:gd name="connsiteY2370" fmla="*/ 2802067 h 9075935"/>
              <a:gd name="connsiteX2371" fmla="*/ 5432886 w 12190583"/>
              <a:gd name="connsiteY2371" fmla="*/ 2783894 h 9075935"/>
              <a:gd name="connsiteX2372" fmla="*/ 5429230 w 12190583"/>
              <a:gd name="connsiteY2372" fmla="*/ 2779056 h 9075935"/>
              <a:gd name="connsiteX2373" fmla="*/ 5427796 w 12190583"/>
              <a:gd name="connsiteY2373" fmla="*/ 2778078 h 9075935"/>
              <a:gd name="connsiteX2374" fmla="*/ 5405259 w 12190583"/>
              <a:gd name="connsiteY2374" fmla="*/ 2748270 h 9075935"/>
              <a:gd name="connsiteX2375" fmla="*/ 5392898 w 12190583"/>
              <a:gd name="connsiteY2375" fmla="*/ 2709738 h 9075935"/>
              <a:gd name="connsiteX2376" fmla="*/ 5399443 w 12190583"/>
              <a:gd name="connsiteY2376" fmla="*/ 2659574 h 9075935"/>
              <a:gd name="connsiteX2377" fmla="*/ 5421253 w 12190583"/>
              <a:gd name="connsiteY2377" fmla="*/ 2605776 h 9075935"/>
              <a:gd name="connsiteX2378" fmla="*/ 5435066 w 12190583"/>
              <a:gd name="connsiteY2378" fmla="*/ 2558520 h 9075935"/>
              <a:gd name="connsiteX2379" fmla="*/ 5436520 w 12190583"/>
              <a:gd name="connsiteY2379" fmla="*/ 2515625 h 9075935"/>
              <a:gd name="connsiteX2380" fmla="*/ 5430705 w 12190583"/>
              <a:gd name="connsiteY2380" fmla="*/ 2465460 h 9075935"/>
              <a:gd name="connsiteX2381" fmla="*/ 5418346 w 12190583"/>
              <a:gd name="connsiteY2381" fmla="*/ 2413116 h 9075935"/>
              <a:gd name="connsiteX2382" fmla="*/ 5313656 w 12190583"/>
              <a:gd name="connsiteY2382" fmla="*/ 2086685 h 9075935"/>
              <a:gd name="connsiteX2383" fmla="*/ 5290391 w 12190583"/>
              <a:gd name="connsiteY2383" fmla="*/ 2027070 h 9075935"/>
              <a:gd name="connsiteX2384" fmla="*/ 5260256 w 12190583"/>
              <a:gd name="connsiteY2384" fmla="*/ 1977514 h 9075935"/>
              <a:gd name="connsiteX2385" fmla="*/ 5253361 w 12190583"/>
              <a:gd name="connsiteY2385" fmla="*/ 1970271 h 9075935"/>
              <a:gd name="connsiteX2386" fmla="*/ 5216233 w 12190583"/>
              <a:gd name="connsiteY2386" fmla="*/ 1932558 h 9075935"/>
              <a:gd name="connsiteX2387" fmla="*/ 5166796 w 12190583"/>
              <a:gd name="connsiteY2387" fmla="*/ 1893299 h 9075935"/>
              <a:gd name="connsiteX2388" fmla="*/ 5133357 w 12190583"/>
              <a:gd name="connsiteY2388" fmla="*/ 1862765 h 9075935"/>
              <a:gd name="connsiteX2389" fmla="*/ 5130023 w 12190583"/>
              <a:gd name="connsiteY2389" fmla="*/ 1857889 h 9075935"/>
              <a:gd name="connsiteX2390" fmla="*/ 5128992 w 12190583"/>
              <a:gd name="connsiteY2390" fmla="*/ 1856950 h 9075935"/>
              <a:gd name="connsiteX2391" fmla="*/ 5099189 w 12190583"/>
              <a:gd name="connsiteY2391" fmla="*/ 1813329 h 9075935"/>
              <a:gd name="connsiteX2392" fmla="*/ 5089739 w 12190583"/>
              <a:gd name="connsiteY2392" fmla="*/ 1755895 h 9075935"/>
              <a:gd name="connsiteX2393" fmla="*/ 5097009 w 12190583"/>
              <a:gd name="connsiteY2393" fmla="*/ 1708639 h 9075935"/>
              <a:gd name="connsiteX2394" fmla="*/ 5132631 w 12190583"/>
              <a:gd name="connsiteY2394" fmla="*/ 1665745 h 9075935"/>
              <a:gd name="connsiteX2395" fmla="*/ 5189334 w 12190583"/>
              <a:gd name="connsiteY2395" fmla="*/ 1653386 h 9075935"/>
              <a:gd name="connsiteX2396" fmla="*/ 5238771 w 12190583"/>
              <a:gd name="connsiteY2396" fmla="*/ 1654840 h 9075935"/>
              <a:gd name="connsiteX2397" fmla="*/ 5274397 w 12190583"/>
              <a:gd name="connsiteY2397" fmla="*/ 1669381 h 9075935"/>
              <a:gd name="connsiteX2398" fmla="*/ 5292626 w 12190583"/>
              <a:gd name="connsiteY2398" fmla="*/ 1681953 h 9075935"/>
              <a:gd name="connsiteX2399" fmla="*/ 5295230 w 12190583"/>
              <a:gd name="connsiteY2399" fmla="*/ 1683409 h 9075935"/>
              <a:gd name="connsiteX2400" fmla="*/ 5295529 w 12190583"/>
              <a:gd name="connsiteY2400" fmla="*/ 1683728 h 9075935"/>
              <a:gd name="connsiteX2401" fmla="*/ 5304932 w 12190583"/>
              <a:gd name="connsiteY2401" fmla="*/ 1646843 h 9075935"/>
              <a:gd name="connsiteX2402" fmla="*/ 5326016 w 12190583"/>
              <a:gd name="connsiteY2402" fmla="*/ 1616309 h 9075935"/>
              <a:gd name="connsiteX2403" fmla="*/ 5360912 w 12190583"/>
              <a:gd name="connsiteY2403" fmla="*/ 1593771 h 9075935"/>
              <a:gd name="connsiteX2404" fmla="*/ 593741 w 12190583"/>
              <a:gd name="connsiteY2404" fmla="*/ 1348864 h 9075935"/>
              <a:gd name="connsiteX2405" fmla="*/ 662955 w 12190583"/>
              <a:gd name="connsiteY2405" fmla="*/ 1394564 h 9075935"/>
              <a:gd name="connsiteX2406" fmla="*/ 649869 w 12190583"/>
              <a:gd name="connsiteY2406" fmla="*/ 1490529 h 9075935"/>
              <a:gd name="connsiteX2407" fmla="*/ 555357 w 12190583"/>
              <a:gd name="connsiteY2407" fmla="*/ 1511613 h 9075935"/>
              <a:gd name="connsiteX2408" fmla="*/ 565535 w 12190583"/>
              <a:gd name="connsiteY2408" fmla="*/ 1352397 h 9075935"/>
              <a:gd name="connsiteX2409" fmla="*/ 593741 w 12190583"/>
              <a:gd name="connsiteY2409" fmla="*/ 1348864 h 9075935"/>
              <a:gd name="connsiteX2410" fmla="*/ 6693368 w 12190583"/>
              <a:gd name="connsiteY2410" fmla="*/ 1348862 h 9075935"/>
              <a:gd name="connsiteX2411" fmla="*/ 6762582 w 12190583"/>
              <a:gd name="connsiteY2411" fmla="*/ 1394562 h 9075935"/>
              <a:gd name="connsiteX2412" fmla="*/ 6749496 w 12190583"/>
              <a:gd name="connsiteY2412" fmla="*/ 1490527 h 9075935"/>
              <a:gd name="connsiteX2413" fmla="*/ 6654985 w 12190583"/>
              <a:gd name="connsiteY2413" fmla="*/ 1511611 h 9075935"/>
              <a:gd name="connsiteX2414" fmla="*/ 6665162 w 12190583"/>
              <a:gd name="connsiteY2414" fmla="*/ 1352395 h 9075935"/>
              <a:gd name="connsiteX2415" fmla="*/ 6693368 w 12190583"/>
              <a:gd name="connsiteY2415" fmla="*/ 1348862 h 9075935"/>
              <a:gd name="connsiteX2416" fmla="*/ 8852596 w 12190583"/>
              <a:gd name="connsiteY2416" fmla="*/ 1297972 h 9075935"/>
              <a:gd name="connsiteX2417" fmla="*/ 8921809 w 12190583"/>
              <a:gd name="connsiteY2417" fmla="*/ 1343672 h 9075935"/>
              <a:gd name="connsiteX2418" fmla="*/ 8908723 w 12190583"/>
              <a:gd name="connsiteY2418" fmla="*/ 1439637 h 9075935"/>
              <a:gd name="connsiteX2419" fmla="*/ 8814212 w 12190583"/>
              <a:gd name="connsiteY2419" fmla="*/ 1460721 h 9075935"/>
              <a:gd name="connsiteX2420" fmla="*/ 8824390 w 12190583"/>
              <a:gd name="connsiteY2420" fmla="*/ 1301505 h 9075935"/>
              <a:gd name="connsiteX2421" fmla="*/ 8852596 w 12190583"/>
              <a:gd name="connsiteY2421" fmla="*/ 1297972 h 9075935"/>
              <a:gd name="connsiteX2422" fmla="*/ 61761 w 12190583"/>
              <a:gd name="connsiteY2422" fmla="*/ 1228396 h 9075935"/>
              <a:gd name="connsiteX2423" fmla="*/ 110425 w 12190583"/>
              <a:gd name="connsiteY2423" fmla="*/ 1261520 h 9075935"/>
              <a:gd name="connsiteX2424" fmla="*/ 100974 w 12190583"/>
              <a:gd name="connsiteY2424" fmla="*/ 1328406 h 9075935"/>
              <a:gd name="connsiteX2425" fmla="*/ 34816 w 12190583"/>
              <a:gd name="connsiteY2425" fmla="*/ 1342946 h 9075935"/>
              <a:gd name="connsiteX2426" fmla="*/ 42086 w 12190583"/>
              <a:gd name="connsiteY2426" fmla="*/ 1230986 h 9075935"/>
              <a:gd name="connsiteX2427" fmla="*/ 61761 w 12190583"/>
              <a:gd name="connsiteY2427" fmla="*/ 1228396 h 9075935"/>
              <a:gd name="connsiteX2428" fmla="*/ 6161388 w 12190583"/>
              <a:gd name="connsiteY2428" fmla="*/ 1228394 h 9075935"/>
              <a:gd name="connsiteX2429" fmla="*/ 6210052 w 12190583"/>
              <a:gd name="connsiteY2429" fmla="*/ 1261518 h 9075935"/>
              <a:gd name="connsiteX2430" fmla="*/ 6200601 w 12190583"/>
              <a:gd name="connsiteY2430" fmla="*/ 1328404 h 9075935"/>
              <a:gd name="connsiteX2431" fmla="*/ 6134443 w 12190583"/>
              <a:gd name="connsiteY2431" fmla="*/ 1342944 h 9075935"/>
              <a:gd name="connsiteX2432" fmla="*/ 6141713 w 12190583"/>
              <a:gd name="connsiteY2432" fmla="*/ 1230984 h 9075935"/>
              <a:gd name="connsiteX2433" fmla="*/ 6161388 w 12190583"/>
              <a:gd name="connsiteY2433" fmla="*/ 1228394 h 9075935"/>
              <a:gd name="connsiteX2434" fmla="*/ 10334394 w 12190583"/>
              <a:gd name="connsiteY2434" fmla="*/ 1195374 h 9075935"/>
              <a:gd name="connsiteX2435" fmla="*/ 10349231 w 12190583"/>
              <a:gd name="connsiteY2435" fmla="*/ 1198304 h 9075935"/>
              <a:gd name="connsiteX2436" fmla="*/ 10358387 w 12190583"/>
              <a:gd name="connsiteY2436" fmla="*/ 1197549 h 9075935"/>
              <a:gd name="connsiteX2437" fmla="*/ 10362999 w 12190583"/>
              <a:gd name="connsiteY2437" fmla="*/ 1201023 h 9075935"/>
              <a:gd name="connsiteX2438" fmla="*/ 10364304 w 12190583"/>
              <a:gd name="connsiteY2438" fmla="*/ 1201281 h 9075935"/>
              <a:gd name="connsiteX2439" fmla="*/ 10389375 w 12190583"/>
              <a:gd name="connsiteY2439" fmla="*/ 1215367 h 9075935"/>
              <a:gd name="connsiteX2440" fmla="*/ 10405657 w 12190583"/>
              <a:gd name="connsiteY2440" fmla="*/ 1233156 h 9075935"/>
              <a:gd name="connsiteX2441" fmla="*/ 10414366 w 12190583"/>
              <a:gd name="connsiteY2441" fmla="*/ 1239716 h 9075935"/>
              <a:gd name="connsiteX2442" fmla="*/ 10430209 w 12190583"/>
              <a:gd name="connsiteY2442" fmla="*/ 1260043 h 9075935"/>
              <a:gd name="connsiteX2443" fmla="*/ 10461461 w 12190583"/>
              <a:gd name="connsiteY2443" fmla="*/ 1297571 h 9075935"/>
              <a:gd name="connsiteX2444" fmla="*/ 10482856 w 12190583"/>
              <a:gd name="connsiteY2444" fmla="*/ 1318603 h 9075935"/>
              <a:gd name="connsiteX2445" fmla="*/ 10517027 w 12190583"/>
              <a:gd name="connsiteY2445" fmla="*/ 1343363 h 9075935"/>
              <a:gd name="connsiteX2446" fmla="*/ 10538035 w 12190583"/>
              <a:gd name="connsiteY2446" fmla="*/ 1355278 h 9075935"/>
              <a:gd name="connsiteX2447" fmla="*/ 10554121 w 12190583"/>
              <a:gd name="connsiteY2447" fmla="*/ 1361351 h 9075935"/>
              <a:gd name="connsiteX2448" fmla="*/ 10613487 w 12190583"/>
              <a:gd name="connsiteY2448" fmla="*/ 1376192 h 9075935"/>
              <a:gd name="connsiteX2449" fmla="*/ 10645307 w 12190583"/>
              <a:gd name="connsiteY2449" fmla="*/ 1383941 h 9075935"/>
              <a:gd name="connsiteX2450" fmla="*/ 10988706 w 12190583"/>
              <a:gd name="connsiteY2450" fmla="*/ 1467271 h 9075935"/>
              <a:gd name="connsiteX2451" fmla="*/ 11054659 w 12190583"/>
              <a:gd name="connsiteY2451" fmla="*/ 1478909 h 9075935"/>
              <a:gd name="connsiteX2452" fmla="*/ 11081744 w 12190583"/>
              <a:gd name="connsiteY2452" fmla="*/ 1477063 h 9075935"/>
              <a:gd name="connsiteX2453" fmla="*/ 11083852 w 12190583"/>
              <a:gd name="connsiteY2453" fmla="*/ 1476695 h 9075935"/>
              <a:gd name="connsiteX2454" fmla="*/ 11145740 w 12190583"/>
              <a:gd name="connsiteY2454" fmla="*/ 1460732 h 9075935"/>
              <a:gd name="connsiteX2455" fmla="*/ 11352212 w 12190583"/>
              <a:gd name="connsiteY2455" fmla="*/ 1436742 h 9075935"/>
              <a:gd name="connsiteX2456" fmla="*/ 11355492 w 12190583"/>
              <a:gd name="connsiteY2456" fmla="*/ 1441570 h 9075935"/>
              <a:gd name="connsiteX2457" fmla="*/ 11357301 w 12190583"/>
              <a:gd name="connsiteY2457" fmla="*/ 1442552 h 9075935"/>
              <a:gd name="connsiteX2458" fmla="*/ 11377406 w 12190583"/>
              <a:gd name="connsiteY2458" fmla="*/ 1473826 h 9075935"/>
              <a:gd name="connsiteX2459" fmla="*/ 11382372 w 12190583"/>
              <a:gd name="connsiteY2459" fmla="*/ 1481135 h 9075935"/>
              <a:gd name="connsiteX2460" fmla="*/ 11382564 w 12190583"/>
              <a:gd name="connsiteY2460" fmla="*/ 1481848 h 9075935"/>
              <a:gd name="connsiteX2461" fmla="*/ 11383474 w 12190583"/>
              <a:gd name="connsiteY2461" fmla="*/ 1483265 h 9075935"/>
              <a:gd name="connsiteX2462" fmla="*/ 11396560 w 12190583"/>
              <a:gd name="connsiteY2462" fmla="*/ 1531975 h 9075935"/>
              <a:gd name="connsiteX2463" fmla="*/ 11395106 w 12190583"/>
              <a:gd name="connsiteY2463" fmla="*/ 1573414 h 9075935"/>
              <a:gd name="connsiteX2464" fmla="*/ 11371115 w 12190583"/>
              <a:gd name="connsiteY2464" fmla="*/ 1616307 h 9075935"/>
              <a:gd name="connsiteX2465" fmla="*/ 11360266 w 12190583"/>
              <a:gd name="connsiteY2465" fmla="*/ 1625540 h 9075935"/>
              <a:gd name="connsiteX2466" fmla="*/ 11358755 w 12190583"/>
              <a:gd name="connsiteY2466" fmla="*/ 1627945 h 9075935"/>
              <a:gd name="connsiteX2467" fmla="*/ 11354246 w 12190583"/>
              <a:gd name="connsiteY2467" fmla="*/ 1630664 h 9075935"/>
              <a:gd name="connsiteX2468" fmla="*/ 11336945 w 12190583"/>
              <a:gd name="connsiteY2468" fmla="*/ 1645388 h 9075935"/>
              <a:gd name="connsiteX2469" fmla="*/ 11313680 w 12190583"/>
              <a:gd name="connsiteY2469" fmla="*/ 1657747 h 9075935"/>
              <a:gd name="connsiteX2470" fmla="*/ 11336945 w 12190583"/>
              <a:gd name="connsiteY2470" fmla="*/ 1686100 h 9075935"/>
              <a:gd name="connsiteX2471" fmla="*/ 11343303 w 12190583"/>
              <a:gd name="connsiteY2471" fmla="*/ 1705880 h 9075935"/>
              <a:gd name="connsiteX2472" fmla="*/ 11347111 w 12190583"/>
              <a:gd name="connsiteY2472" fmla="*/ 1714926 h 9075935"/>
              <a:gd name="connsiteX2473" fmla="*/ 11347442 w 12190583"/>
              <a:gd name="connsiteY2473" fmla="*/ 1718758 h 9075935"/>
              <a:gd name="connsiteX2474" fmla="*/ 11350031 w 12190583"/>
              <a:gd name="connsiteY2474" fmla="*/ 1726813 h 9075935"/>
              <a:gd name="connsiteX2475" fmla="*/ 11350759 w 12190583"/>
              <a:gd name="connsiteY2475" fmla="*/ 1770434 h 9075935"/>
              <a:gd name="connsiteX2476" fmla="*/ 11331856 w 12190583"/>
              <a:gd name="connsiteY2476" fmla="*/ 1805331 h 9075935"/>
              <a:gd name="connsiteX2477" fmla="*/ 11306410 w 12190583"/>
              <a:gd name="connsiteY2477" fmla="*/ 1831503 h 9075935"/>
              <a:gd name="connsiteX2478" fmla="*/ 11275876 w 12190583"/>
              <a:gd name="connsiteY2478" fmla="*/ 1846043 h 9075935"/>
              <a:gd name="connsiteX2479" fmla="*/ 11238799 w 12190583"/>
              <a:gd name="connsiteY2479" fmla="*/ 1849678 h 9075935"/>
              <a:gd name="connsiteX2480" fmla="*/ 11235616 w 12190583"/>
              <a:gd name="connsiteY2480" fmla="*/ 1848912 h 9075935"/>
              <a:gd name="connsiteX2481" fmla="*/ 11235163 w 12190583"/>
              <a:gd name="connsiteY2481" fmla="*/ 1848957 h 9075935"/>
              <a:gd name="connsiteX2482" fmla="*/ 11233590 w 12190583"/>
              <a:gd name="connsiteY2482" fmla="*/ 1848424 h 9075935"/>
              <a:gd name="connsiteX2483" fmla="*/ 11199540 w 12190583"/>
              <a:gd name="connsiteY2483" fmla="*/ 1840227 h 9075935"/>
              <a:gd name="connsiteX2484" fmla="*/ 11192015 w 12190583"/>
              <a:gd name="connsiteY2484" fmla="*/ 1834344 h 9075935"/>
              <a:gd name="connsiteX2485" fmla="*/ 11188338 w 12190583"/>
              <a:gd name="connsiteY2485" fmla="*/ 1833099 h 9075935"/>
              <a:gd name="connsiteX2486" fmla="*/ 11179913 w 12190583"/>
              <a:gd name="connsiteY2486" fmla="*/ 1824883 h 9075935"/>
              <a:gd name="connsiteX2487" fmla="*/ 11159554 w 12190583"/>
              <a:gd name="connsiteY2487" fmla="*/ 1808966 h 9075935"/>
              <a:gd name="connsiteX2488" fmla="*/ 11124657 w 12190583"/>
              <a:gd name="connsiteY2488" fmla="*/ 1762437 h 9075935"/>
              <a:gd name="connsiteX2489" fmla="*/ 11091215 w 12190583"/>
              <a:gd name="connsiteY2489" fmla="*/ 1726086 h 9075935"/>
              <a:gd name="connsiteX2490" fmla="*/ 11055591 w 12190583"/>
              <a:gd name="connsiteY2490" fmla="*/ 1702095 h 9075935"/>
              <a:gd name="connsiteX2491" fmla="*/ 11009790 w 12190583"/>
              <a:gd name="connsiteY2491" fmla="*/ 1681738 h 9075935"/>
              <a:gd name="connsiteX2492" fmla="*/ 10958899 w 12190583"/>
              <a:gd name="connsiteY2492" fmla="*/ 1665744 h 9075935"/>
              <a:gd name="connsiteX2493" fmla="*/ 10625200 w 12190583"/>
              <a:gd name="connsiteY2493" fmla="*/ 1586500 h 9075935"/>
              <a:gd name="connsiteX2494" fmla="*/ 10569546 w 12190583"/>
              <a:gd name="connsiteY2494" fmla="*/ 1577014 h 9075935"/>
              <a:gd name="connsiteX2495" fmla="*/ 10550249 w 12190583"/>
              <a:gd name="connsiteY2495" fmla="*/ 1575596 h 9075935"/>
              <a:gd name="connsiteX2496" fmla="*/ 10498699 w 12190583"/>
              <a:gd name="connsiteY2496" fmla="*/ 1575596 h 9075935"/>
              <a:gd name="connsiteX2497" fmla="*/ 10435450 w 12190583"/>
              <a:gd name="connsiteY2497" fmla="*/ 1590862 h 9075935"/>
              <a:gd name="connsiteX2498" fmla="*/ 10375834 w 12190583"/>
              <a:gd name="connsiteY2498" fmla="*/ 1613399 h 9075935"/>
              <a:gd name="connsiteX2499" fmla="*/ 10332941 w 12190583"/>
              <a:gd name="connsiteY2499" fmla="*/ 1625758 h 9075935"/>
              <a:gd name="connsiteX2500" fmla="*/ 10279869 w 12190583"/>
              <a:gd name="connsiteY2500" fmla="*/ 1628666 h 9075935"/>
              <a:gd name="connsiteX2501" fmla="*/ 10274393 w 12190583"/>
              <a:gd name="connsiteY2501" fmla="*/ 1626447 h 9075935"/>
              <a:gd name="connsiteX2502" fmla="*/ 10273813 w 12190583"/>
              <a:gd name="connsiteY2502" fmla="*/ 1626458 h 9075935"/>
              <a:gd name="connsiteX2503" fmla="*/ 10249207 w 12190583"/>
              <a:gd name="connsiteY2503" fmla="*/ 1619217 h 9075935"/>
              <a:gd name="connsiteX2504" fmla="*/ 10231997 w 12190583"/>
              <a:gd name="connsiteY2504" fmla="*/ 1609259 h 9075935"/>
              <a:gd name="connsiteX2505" fmla="*/ 10226070 w 12190583"/>
              <a:gd name="connsiteY2505" fmla="*/ 1606856 h 9075935"/>
              <a:gd name="connsiteX2506" fmla="*/ 10207052 w 12190583"/>
              <a:gd name="connsiteY2506" fmla="*/ 1591262 h 9075935"/>
              <a:gd name="connsiteX2507" fmla="*/ 10199522 w 12190583"/>
              <a:gd name="connsiteY2507" fmla="*/ 1585438 h 9075935"/>
              <a:gd name="connsiteX2508" fmla="*/ 10199041 w 12190583"/>
              <a:gd name="connsiteY2508" fmla="*/ 1584693 h 9075935"/>
              <a:gd name="connsiteX2509" fmla="*/ 10189719 w 12190583"/>
              <a:gd name="connsiteY2509" fmla="*/ 1577049 h 9075935"/>
              <a:gd name="connsiteX2510" fmla="*/ 10184332 w 12190583"/>
              <a:gd name="connsiteY2510" fmla="*/ 1561923 h 9075935"/>
              <a:gd name="connsiteX2511" fmla="*/ 10180722 w 12190583"/>
              <a:gd name="connsiteY2511" fmla="*/ 1556335 h 9075935"/>
              <a:gd name="connsiteX2512" fmla="*/ 10178664 w 12190583"/>
              <a:gd name="connsiteY2512" fmla="*/ 1546009 h 9075935"/>
              <a:gd name="connsiteX2513" fmla="*/ 10170817 w 12190583"/>
              <a:gd name="connsiteY2513" fmla="*/ 1523978 h 9075935"/>
              <a:gd name="connsiteX2514" fmla="*/ 10175589 w 12190583"/>
              <a:gd name="connsiteY2514" fmla="*/ 1510544 h 9075935"/>
              <a:gd name="connsiteX2515" fmla="*/ 10182448 w 12190583"/>
              <a:gd name="connsiteY2515" fmla="*/ 1478909 h 9075935"/>
              <a:gd name="connsiteX2516" fmla="*/ 10215726 w 12190583"/>
              <a:gd name="connsiteY2516" fmla="*/ 1426500 h 9075935"/>
              <a:gd name="connsiteX2517" fmla="*/ 10234791 w 12190583"/>
              <a:gd name="connsiteY2517" fmla="*/ 1413734 h 9075935"/>
              <a:gd name="connsiteX2518" fmla="*/ 10247153 w 12190583"/>
              <a:gd name="connsiteY2518" fmla="*/ 1404021 h 9075935"/>
              <a:gd name="connsiteX2519" fmla="*/ 10253338 w 12190583"/>
              <a:gd name="connsiteY2519" fmla="*/ 1401314 h 9075935"/>
              <a:gd name="connsiteX2520" fmla="*/ 10263420 w 12190583"/>
              <a:gd name="connsiteY2520" fmla="*/ 1394564 h 9075935"/>
              <a:gd name="connsiteX2521" fmla="*/ 10269799 w 12190583"/>
              <a:gd name="connsiteY2521" fmla="*/ 1393206 h 9075935"/>
              <a:gd name="connsiteX2522" fmla="*/ 10244306 w 12190583"/>
              <a:gd name="connsiteY2522" fmla="*/ 1367005 h 9075935"/>
              <a:gd name="connsiteX2523" fmla="*/ 10243059 w 12190583"/>
              <a:gd name="connsiteY2523" fmla="*/ 1365758 h 9075935"/>
              <a:gd name="connsiteX2524" fmla="*/ 10265998 w 12190583"/>
              <a:gd name="connsiteY2524" fmla="*/ 1216026 h 9075935"/>
              <a:gd name="connsiteX2525" fmla="*/ 10284175 w 12190583"/>
              <a:gd name="connsiteY2525" fmla="*/ 1206681 h 9075935"/>
              <a:gd name="connsiteX2526" fmla="*/ 10287866 w 12190583"/>
              <a:gd name="connsiteY2526" fmla="*/ 1203365 h 9075935"/>
              <a:gd name="connsiteX2527" fmla="*/ 10291151 w 12190583"/>
              <a:gd name="connsiteY2527" fmla="*/ 1203094 h 9075935"/>
              <a:gd name="connsiteX2528" fmla="*/ 10296605 w 12190583"/>
              <a:gd name="connsiteY2528" fmla="*/ 1200290 h 9075935"/>
              <a:gd name="connsiteX2529" fmla="*/ 10334394 w 12190583"/>
              <a:gd name="connsiteY2529" fmla="*/ 1195374 h 9075935"/>
              <a:gd name="connsiteX2530" fmla="*/ 2222252 w 12190583"/>
              <a:gd name="connsiteY2530" fmla="*/ 1028981 h 9075935"/>
              <a:gd name="connsiteX2531" fmla="*/ 2291466 w 12190583"/>
              <a:gd name="connsiteY2531" fmla="*/ 1074680 h 9075935"/>
              <a:gd name="connsiteX2532" fmla="*/ 2278380 w 12190583"/>
              <a:gd name="connsiteY2532" fmla="*/ 1170645 h 9075935"/>
              <a:gd name="connsiteX2533" fmla="*/ 2183868 w 12190583"/>
              <a:gd name="connsiteY2533" fmla="*/ 1191729 h 9075935"/>
              <a:gd name="connsiteX2534" fmla="*/ 2194046 w 12190583"/>
              <a:gd name="connsiteY2534" fmla="*/ 1032513 h 9075935"/>
              <a:gd name="connsiteX2535" fmla="*/ 2222252 w 12190583"/>
              <a:gd name="connsiteY2535" fmla="*/ 1028981 h 9075935"/>
              <a:gd name="connsiteX2536" fmla="*/ 4096651 w 12190583"/>
              <a:gd name="connsiteY2536" fmla="*/ 928562 h 9075935"/>
              <a:gd name="connsiteX2537" fmla="*/ 4103475 w 12190583"/>
              <a:gd name="connsiteY2537" fmla="*/ 930810 h 9075935"/>
              <a:gd name="connsiteX2538" fmla="*/ 4103921 w 12190583"/>
              <a:gd name="connsiteY2538" fmla="*/ 930742 h 9075935"/>
              <a:gd name="connsiteX2539" fmla="*/ 4114746 w 12190583"/>
              <a:gd name="connsiteY2539" fmla="*/ 934522 h 9075935"/>
              <a:gd name="connsiteX2540" fmla="*/ 4147418 w 12190583"/>
              <a:gd name="connsiteY2540" fmla="*/ 945283 h 9075935"/>
              <a:gd name="connsiteX2541" fmla="*/ 4148963 w 12190583"/>
              <a:gd name="connsiteY2541" fmla="*/ 946470 h 9075935"/>
              <a:gd name="connsiteX2542" fmla="*/ 4149724 w 12190583"/>
              <a:gd name="connsiteY2542" fmla="*/ 946736 h 9075935"/>
              <a:gd name="connsiteX2543" fmla="*/ 4189710 w 12190583"/>
              <a:gd name="connsiteY2543" fmla="*/ 977271 h 9075935"/>
              <a:gd name="connsiteX2544" fmla="*/ 4212956 w 12190583"/>
              <a:gd name="connsiteY2544" fmla="*/ 1011440 h 9075935"/>
              <a:gd name="connsiteX2545" fmla="*/ 4220952 w 12190583"/>
              <a:gd name="connsiteY2545" fmla="*/ 1059423 h 9075935"/>
              <a:gd name="connsiteX2546" fmla="*/ 4217840 w 12190583"/>
              <a:gd name="connsiteY2546" fmla="*/ 1074023 h 9075935"/>
              <a:gd name="connsiteX2547" fmla="*/ 4218044 w 12190583"/>
              <a:gd name="connsiteY2547" fmla="*/ 1076145 h 9075935"/>
              <a:gd name="connsiteX2548" fmla="*/ 4216602 w 12190583"/>
              <a:gd name="connsiteY2548" fmla="*/ 1079835 h 9075935"/>
              <a:gd name="connsiteX2549" fmla="*/ 4211501 w 12190583"/>
              <a:gd name="connsiteY2549" fmla="*/ 1103771 h 9075935"/>
              <a:gd name="connsiteX2550" fmla="*/ 4200595 w 12190583"/>
              <a:gd name="connsiteY2550" fmla="*/ 1127762 h 9075935"/>
              <a:gd name="connsiteX2551" fmla="*/ 4236218 w 12190583"/>
              <a:gd name="connsiteY2551" fmla="*/ 1136487 h 9075935"/>
              <a:gd name="connsiteX2552" fmla="*/ 4256428 w 12190583"/>
              <a:gd name="connsiteY2552" fmla="*/ 1149958 h 9075935"/>
              <a:gd name="connsiteX2553" fmla="*/ 4262075 w 12190583"/>
              <a:gd name="connsiteY2553" fmla="*/ 1153173 h 9075935"/>
              <a:gd name="connsiteX2554" fmla="*/ 4263365 w 12190583"/>
              <a:gd name="connsiteY2554" fmla="*/ 1154584 h 9075935"/>
              <a:gd name="connsiteX2555" fmla="*/ 4271114 w 12190583"/>
              <a:gd name="connsiteY2555" fmla="*/ 1159751 h 9075935"/>
              <a:gd name="connsiteX2556" fmla="*/ 4298744 w 12190583"/>
              <a:gd name="connsiteY2556" fmla="*/ 1194648 h 9075935"/>
              <a:gd name="connsiteX2557" fmla="*/ 4304559 w 12190583"/>
              <a:gd name="connsiteY2557" fmla="*/ 1233905 h 9075935"/>
              <a:gd name="connsiteX2558" fmla="*/ 4300924 w 12190583"/>
              <a:gd name="connsiteY2558" fmla="*/ 1270256 h 9075935"/>
              <a:gd name="connsiteX2559" fmla="*/ 4285657 w 12190583"/>
              <a:gd name="connsiteY2559" fmla="*/ 1300063 h 9075935"/>
              <a:gd name="connsiteX2560" fmla="*/ 4258759 w 12190583"/>
              <a:gd name="connsiteY2560" fmla="*/ 1325509 h 9075935"/>
              <a:gd name="connsiteX2561" fmla="*/ 4256288 w 12190583"/>
              <a:gd name="connsiteY2561" fmla="*/ 1326602 h 9075935"/>
              <a:gd name="connsiteX2562" fmla="*/ 4255123 w 12190583"/>
              <a:gd name="connsiteY2562" fmla="*/ 1327690 h 9075935"/>
              <a:gd name="connsiteX2563" fmla="*/ 4231701 w 12190583"/>
              <a:gd name="connsiteY2563" fmla="*/ 1339387 h 9075935"/>
              <a:gd name="connsiteX2564" fmla="*/ 4223937 w 12190583"/>
              <a:gd name="connsiteY2564" fmla="*/ 1340910 h 9075935"/>
              <a:gd name="connsiteX2565" fmla="*/ 4220952 w 12190583"/>
              <a:gd name="connsiteY2565" fmla="*/ 1342230 h 9075935"/>
              <a:gd name="connsiteX2566" fmla="*/ 4217461 w 12190583"/>
              <a:gd name="connsiteY2566" fmla="*/ 1342180 h 9075935"/>
              <a:gd name="connsiteX2567" fmla="*/ 4208286 w 12190583"/>
              <a:gd name="connsiteY2567" fmla="*/ 1343979 h 9075935"/>
              <a:gd name="connsiteX2568" fmla="*/ 4188975 w 12190583"/>
              <a:gd name="connsiteY2568" fmla="*/ 1341767 h 9075935"/>
              <a:gd name="connsiteX2569" fmla="*/ 4170809 w 12190583"/>
              <a:gd name="connsiteY2569" fmla="*/ 1341503 h 9075935"/>
              <a:gd name="connsiteX2570" fmla="*/ 4114827 w 12190583"/>
              <a:gd name="connsiteY2570" fmla="*/ 1325509 h 9075935"/>
              <a:gd name="connsiteX2571" fmla="*/ 4066117 w 12190583"/>
              <a:gd name="connsiteY2571" fmla="*/ 1317512 h 9075935"/>
              <a:gd name="connsiteX2572" fmla="*/ 4023222 w 12190583"/>
              <a:gd name="connsiteY2572" fmla="*/ 1320420 h 9075935"/>
              <a:gd name="connsiteX2573" fmla="*/ 3974510 w 12190583"/>
              <a:gd name="connsiteY2573" fmla="*/ 1332052 h 9075935"/>
              <a:gd name="connsiteX2574" fmla="*/ 3929333 w 12190583"/>
              <a:gd name="connsiteY2574" fmla="*/ 1349075 h 9075935"/>
              <a:gd name="connsiteX2575" fmla="*/ 3921329 w 12190583"/>
              <a:gd name="connsiteY2575" fmla="*/ 1352309 h 9075935"/>
              <a:gd name="connsiteX2576" fmla="*/ 3611735 w 12190583"/>
              <a:gd name="connsiteY2576" fmla="*/ 1491268 h 9075935"/>
              <a:gd name="connsiteX2577" fmla="*/ 3563227 w 12190583"/>
              <a:gd name="connsiteY2577" fmla="*/ 1517057 h 9075935"/>
              <a:gd name="connsiteX2578" fmla="*/ 3545279 w 12190583"/>
              <a:gd name="connsiteY2578" fmla="*/ 1528837 h 9075935"/>
              <a:gd name="connsiteX2579" fmla="*/ 3505595 w 12190583"/>
              <a:gd name="connsiteY2579" fmla="*/ 1559766 h 9075935"/>
              <a:gd name="connsiteX2580" fmla="*/ 3495445 w 12190583"/>
              <a:gd name="connsiteY2580" fmla="*/ 1571944 h 9075935"/>
              <a:gd name="connsiteX2581" fmla="*/ 3464155 w 12190583"/>
              <a:gd name="connsiteY2581" fmla="*/ 1610498 h 9075935"/>
              <a:gd name="connsiteX2582" fmla="*/ 3430712 w 12190583"/>
              <a:gd name="connsiteY2582" fmla="*/ 1664297 h 9075935"/>
              <a:gd name="connsiteX2583" fmla="*/ 3403812 w 12190583"/>
              <a:gd name="connsiteY2583" fmla="*/ 1701374 h 9075935"/>
              <a:gd name="connsiteX2584" fmla="*/ 3363827 w 12190583"/>
              <a:gd name="connsiteY2584" fmla="*/ 1736270 h 9075935"/>
              <a:gd name="connsiteX2585" fmla="*/ 3307846 w 12190583"/>
              <a:gd name="connsiteY2585" fmla="*/ 1751537 h 9075935"/>
              <a:gd name="connsiteX2586" fmla="*/ 3283475 w 12190583"/>
              <a:gd name="connsiteY2586" fmla="*/ 1750788 h 9075935"/>
              <a:gd name="connsiteX2587" fmla="*/ 3272949 w 12190583"/>
              <a:gd name="connsiteY2587" fmla="*/ 1750776 h 9075935"/>
              <a:gd name="connsiteX2588" fmla="*/ 3271991 w 12190583"/>
              <a:gd name="connsiteY2588" fmla="*/ 1750434 h 9075935"/>
              <a:gd name="connsiteX2589" fmla="*/ 3260590 w 12190583"/>
              <a:gd name="connsiteY2589" fmla="*/ 1750083 h 9075935"/>
              <a:gd name="connsiteX2590" fmla="*/ 3247700 w 12190583"/>
              <a:gd name="connsiteY2590" fmla="*/ 1741755 h 9075935"/>
              <a:gd name="connsiteX2591" fmla="*/ 3240234 w 12190583"/>
              <a:gd name="connsiteY2591" fmla="*/ 1739087 h 9075935"/>
              <a:gd name="connsiteX2592" fmla="*/ 3230860 w 12190583"/>
              <a:gd name="connsiteY2592" fmla="*/ 1730874 h 9075935"/>
              <a:gd name="connsiteX2593" fmla="*/ 3213332 w 12190583"/>
              <a:gd name="connsiteY2593" fmla="*/ 1719549 h 9075935"/>
              <a:gd name="connsiteX2594" fmla="*/ 3210188 w 12190583"/>
              <a:gd name="connsiteY2594" fmla="*/ 1709990 h 9075935"/>
              <a:gd name="connsiteX2595" fmla="*/ 3194431 w 12190583"/>
              <a:gd name="connsiteY2595" fmla="*/ 1676656 h 9075935"/>
              <a:gd name="connsiteX2596" fmla="*/ 3188821 w 12190583"/>
              <a:gd name="connsiteY2596" fmla="*/ 1615250 h 9075935"/>
              <a:gd name="connsiteX2597" fmla="*/ 3198781 w 12190583"/>
              <a:gd name="connsiteY2597" fmla="*/ 1585774 h 9075935"/>
              <a:gd name="connsiteX2598" fmla="*/ 3200974 w 12190583"/>
              <a:gd name="connsiteY2598" fmla="*/ 1577782 h 9075935"/>
              <a:gd name="connsiteX2599" fmla="*/ 3202293 w 12190583"/>
              <a:gd name="connsiteY2599" fmla="*/ 1575376 h 9075935"/>
              <a:gd name="connsiteX2600" fmla="*/ 3207211 w 12190583"/>
              <a:gd name="connsiteY2600" fmla="*/ 1560822 h 9075935"/>
              <a:gd name="connsiteX2601" fmla="*/ 3212074 w 12190583"/>
              <a:gd name="connsiteY2601" fmla="*/ 1555075 h 9075935"/>
              <a:gd name="connsiteX2602" fmla="*/ 3175528 w 12190583"/>
              <a:gd name="connsiteY2602" fmla="*/ 1550156 h 9075935"/>
              <a:gd name="connsiteX2603" fmla="*/ 3147941 w 12190583"/>
              <a:gd name="connsiteY2603" fmla="*/ 1535442 h 9075935"/>
              <a:gd name="connsiteX2604" fmla="*/ 3144766 w 12190583"/>
              <a:gd name="connsiteY2604" fmla="*/ 1533866 h 9075935"/>
              <a:gd name="connsiteX2605" fmla="*/ 3144503 w 12190583"/>
              <a:gd name="connsiteY2605" fmla="*/ 1533609 h 9075935"/>
              <a:gd name="connsiteX2606" fmla="*/ 3142812 w 12190583"/>
              <a:gd name="connsiteY2606" fmla="*/ 1532707 h 9075935"/>
              <a:gd name="connsiteX2607" fmla="*/ 3139699 w 12190583"/>
              <a:gd name="connsiteY2607" fmla="*/ 1528901 h 9075935"/>
              <a:gd name="connsiteX2608" fmla="*/ 3120990 w 12190583"/>
              <a:gd name="connsiteY2608" fmla="*/ 1510571 h 9075935"/>
              <a:gd name="connsiteX2609" fmla="*/ 3101872 w 12190583"/>
              <a:gd name="connsiteY2609" fmla="*/ 1416591 h 9075935"/>
              <a:gd name="connsiteX2610" fmla="*/ 3109625 w 12190583"/>
              <a:gd name="connsiteY2610" fmla="*/ 1400077 h 9075935"/>
              <a:gd name="connsiteX2611" fmla="*/ 3110824 w 12190583"/>
              <a:gd name="connsiteY2611" fmla="*/ 1393848 h 9075935"/>
              <a:gd name="connsiteX2612" fmla="*/ 3113855 w 12190583"/>
              <a:gd name="connsiteY2612" fmla="*/ 1391069 h 9075935"/>
              <a:gd name="connsiteX2613" fmla="*/ 3116539 w 12190583"/>
              <a:gd name="connsiteY2613" fmla="*/ 1385355 h 9075935"/>
              <a:gd name="connsiteX2614" fmla="*/ 3143541 w 12190583"/>
              <a:gd name="connsiteY2614" fmla="*/ 1358225 h 9075935"/>
              <a:gd name="connsiteX2615" fmla="*/ 3156867 w 12190583"/>
              <a:gd name="connsiteY2615" fmla="*/ 1351642 h 9075935"/>
              <a:gd name="connsiteX2616" fmla="*/ 3163169 w 12190583"/>
              <a:gd name="connsiteY2616" fmla="*/ 1345865 h 9075935"/>
              <a:gd name="connsiteX2617" fmla="*/ 3168562 w 12190583"/>
              <a:gd name="connsiteY2617" fmla="*/ 1345865 h 9075935"/>
              <a:gd name="connsiteX2618" fmla="*/ 3170882 w 12190583"/>
              <a:gd name="connsiteY2618" fmla="*/ 1344719 h 9075935"/>
              <a:gd name="connsiteX2619" fmla="*/ 3199246 w 12190583"/>
              <a:gd name="connsiteY2619" fmla="*/ 1340687 h 9075935"/>
              <a:gd name="connsiteX2620" fmla="*/ 3228716 w 12190583"/>
              <a:gd name="connsiteY2620" fmla="*/ 1345865 h 9075935"/>
              <a:gd name="connsiteX2621" fmla="*/ 3232961 w 12190583"/>
              <a:gd name="connsiteY2621" fmla="*/ 1345865 h 9075935"/>
              <a:gd name="connsiteX2622" fmla="*/ 3242617 w 12190583"/>
              <a:gd name="connsiteY2622" fmla="*/ 1348308 h 9075935"/>
              <a:gd name="connsiteX2623" fmla="*/ 3257681 w 12190583"/>
              <a:gd name="connsiteY2623" fmla="*/ 1350955 h 9075935"/>
              <a:gd name="connsiteX2624" fmla="*/ 3312132 w 12190583"/>
              <a:gd name="connsiteY2624" fmla="*/ 1363401 h 9075935"/>
              <a:gd name="connsiteX2625" fmla="*/ 3333233 w 12190583"/>
              <a:gd name="connsiteY2625" fmla="*/ 1365943 h 9075935"/>
              <a:gd name="connsiteX2626" fmla="*/ 3381205 w 12190583"/>
              <a:gd name="connsiteY2626" fmla="*/ 1364414 h 9075935"/>
              <a:gd name="connsiteX2627" fmla="*/ 3398687 w 12190583"/>
              <a:gd name="connsiteY2627" fmla="*/ 1361884 h 9075935"/>
              <a:gd name="connsiteX2628" fmla="*/ 3440676 w 12190583"/>
              <a:gd name="connsiteY2628" fmla="*/ 1346208 h 9075935"/>
              <a:gd name="connsiteX2629" fmla="*/ 3477241 w 12190583"/>
              <a:gd name="connsiteY2629" fmla="*/ 1329871 h 9075935"/>
              <a:gd name="connsiteX2630" fmla="*/ 3826925 w 12190583"/>
              <a:gd name="connsiteY2630" fmla="*/ 1175018 h 9075935"/>
              <a:gd name="connsiteX2631" fmla="*/ 3885631 w 12190583"/>
              <a:gd name="connsiteY2631" fmla="*/ 1144389 h 9075935"/>
              <a:gd name="connsiteX2632" fmla="*/ 3907808 w 12190583"/>
              <a:gd name="connsiteY2632" fmla="*/ 1124764 h 9075935"/>
              <a:gd name="connsiteX2633" fmla="*/ 3947612 w 12190583"/>
              <a:gd name="connsiteY2633" fmla="*/ 1073237 h 9075935"/>
              <a:gd name="connsiteX2634" fmla="*/ 4096651 w 12190583"/>
              <a:gd name="connsiteY2634" fmla="*/ 928562 h 9075935"/>
              <a:gd name="connsiteX2635" fmla="*/ 1413427 w 12190583"/>
              <a:gd name="connsiteY2635" fmla="*/ 905024 h 9075935"/>
              <a:gd name="connsiteX2636" fmla="*/ 1433538 w 12190583"/>
              <a:gd name="connsiteY2636" fmla="*/ 906204 h 9075935"/>
              <a:gd name="connsiteX2637" fmla="*/ 1437963 w 12190583"/>
              <a:gd name="connsiteY2637" fmla="*/ 905297 h 9075935"/>
              <a:gd name="connsiteX2638" fmla="*/ 1440753 w 12190583"/>
              <a:gd name="connsiteY2638" fmla="*/ 906628 h 9075935"/>
              <a:gd name="connsiteX2639" fmla="*/ 1447874 w 12190583"/>
              <a:gd name="connsiteY2639" fmla="*/ 907046 h 9075935"/>
              <a:gd name="connsiteX2640" fmla="*/ 1483037 w 12190583"/>
              <a:gd name="connsiteY2640" fmla="*/ 922018 h 9075935"/>
              <a:gd name="connsiteX2641" fmla="*/ 1494800 w 12190583"/>
              <a:gd name="connsiteY2641" fmla="*/ 932424 h 9075935"/>
              <a:gd name="connsiteX2642" fmla="*/ 1501940 w 12190583"/>
              <a:gd name="connsiteY2642" fmla="*/ 935832 h 9075935"/>
              <a:gd name="connsiteX2643" fmla="*/ 1503773 w 12190583"/>
              <a:gd name="connsiteY2643" fmla="*/ 940362 h 9075935"/>
              <a:gd name="connsiteX2644" fmla="*/ 1505893 w 12190583"/>
              <a:gd name="connsiteY2644" fmla="*/ 942238 h 9075935"/>
              <a:gd name="connsiteX2645" fmla="*/ 1520297 w 12190583"/>
              <a:gd name="connsiteY2645" fmla="*/ 967092 h 9075935"/>
              <a:gd name="connsiteX2646" fmla="*/ 1526427 w 12190583"/>
              <a:gd name="connsiteY2646" fmla="*/ 996368 h 9075935"/>
              <a:gd name="connsiteX2647" fmla="*/ 1528112 w 12190583"/>
              <a:gd name="connsiteY2647" fmla="*/ 1000536 h 9075935"/>
              <a:gd name="connsiteX2648" fmla="*/ 1529428 w 12190583"/>
              <a:gd name="connsiteY2648" fmla="*/ 1010706 h 9075935"/>
              <a:gd name="connsiteX2649" fmla="*/ 1532474 w 12190583"/>
              <a:gd name="connsiteY2649" fmla="*/ 1025254 h 9075935"/>
              <a:gd name="connsiteX2650" fmla="*/ 1542914 w 12190583"/>
              <a:gd name="connsiteY2650" fmla="*/ 1088578 h 9075935"/>
              <a:gd name="connsiteX2651" fmla="*/ 1544474 w 12190583"/>
              <a:gd name="connsiteY2651" fmla="*/ 1094593 h 9075935"/>
              <a:gd name="connsiteX2652" fmla="*/ 1569420 w 12190583"/>
              <a:gd name="connsiteY2652" fmla="*/ 1151754 h 9075935"/>
              <a:gd name="connsiteX2653" fmla="*/ 1573249 w 12190583"/>
              <a:gd name="connsiteY2653" fmla="*/ 1158234 h 9075935"/>
              <a:gd name="connsiteX2654" fmla="*/ 1589016 w 12190583"/>
              <a:gd name="connsiteY2654" fmla="*/ 1178237 h 9075935"/>
              <a:gd name="connsiteX2655" fmla="*/ 1633529 w 12190583"/>
              <a:gd name="connsiteY2655" fmla="*/ 1221546 h 9075935"/>
              <a:gd name="connsiteX2656" fmla="*/ 1677708 w 12190583"/>
              <a:gd name="connsiteY2656" fmla="*/ 1264553 h 9075935"/>
              <a:gd name="connsiteX2657" fmla="*/ 1713500 w 12190583"/>
              <a:gd name="connsiteY2657" fmla="*/ 1299337 h 9075935"/>
              <a:gd name="connsiteX2658" fmla="*/ 1874170 w 12190583"/>
              <a:gd name="connsiteY2658" fmla="*/ 1455644 h 9075935"/>
              <a:gd name="connsiteX2659" fmla="*/ 1908738 w 12190583"/>
              <a:gd name="connsiteY2659" fmla="*/ 1489314 h 9075935"/>
              <a:gd name="connsiteX2660" fmla="*/ 1941781 w 12190583"/>
              <a:gd name="connsiteY2660" fmla="*/ 1517338 h 9075935"/>
              <a:gd name="connsiteX2661" fmla="*/ 1984857 w 12190583"/>
              <a:gd name="connsiteY2661" fmla="*/ 1543885 h 9075935"/>
              <a:gd name="connsiteX2662" fmla="*/ 2047199 w 12190583"/>
              <a:gd name="connsiteY2662" fmla="*/ 1561788 h 9075935"/>
              <a:gd name="connsiteX2663" fmla="*/ 2236955 w 12190583"/>
              <a:gd name="connsiteY2663" fmla="*/ 1646120 h 9075935"/>
              <a:gd name="connsiteX2664" fmla="*/ 2237467 w 12190583"/>
              <a:gd name="connsiteY2664" fmla="*/ 1653747 h 9075935"/>
              <a:gd name="connsiteX2665" fmla="*/ 2237682 w 12190583"/>
              <a:gd name="connsiteY2665" fmla="*/ 1654118 h 9075935"/>
              <a:gd name="connsiteX2666" fmla="*/ 2239465 w 12190583"/>
              <a:gd name="connsiteY2666" fmla="*/ 1683535 h 9075935"/>
              <a:gd name="connsiteX2667" fmla="*/ 2240534 w 12190583"/>
              <a:gd name="connsiteY2667" fmla="*/ 1699454 h 9075935"/>
              <a:gd name="connsiteX2668" fmla="*/ 2240449 w 12190583"/>
              <a:gd name="connsiteY2668" fmla="*/ 1699756 h 9075935"/>
              <a:gd name="connsiteX2669" fmla="*/ 2240591 w 12190583"/>
              <a:gd name="connsiteY2669" fmla="*/ 1702101 h 9075935"/>
              <a:gd name="connsiteX2670" fmla="*/ 2226777 w 12190583"/>
              <a:gd name="connsiteY2670" fmla="*/ 1750811 h 9075935"/>
              <a:gd name="connsiteX2671" fmla="*/ 2204240 w 12190583"/>
              <a:gd name="connsiteY2671" fmla="*/ 1785707 h 9075935"/>
              <a:gd name="connsiteX2672" fmla="*/ 2162073 w 12190583"/>
              <a:gd name="connsiteY2672" fmla="*/ 1810426 h 9075935"/>
              <a:gd name="connsiteX2673" fmla="*/ 2147181 w 12190583"/>
              <a:gd name="connsiteY2673" fmla="*/ 1813111 h 9075935"/>
              <a:gd name="connsiteX2674" fmla="*/ 2145353 w 12190583"/>
              <a:gd name="connsiteY2674" fmla="*/ 1814060 h 9075935"/>
              <a:gd name="connsiteX2675" fmla="*/ 2141505 w 12190583"/>
              <a:gd name="connsiteY2675" fmla="*/ 1814135 h 9075935"/>
              <a:gd name="connsiteX2676" fmla="*/ 2117725 w 12190583"/>
              <a:gd name="connsiteY2676" fmla="*/ 1818423 h 9075935"/>
              <a:gd name="connsiteX2677" fmla="*/ 2091547 w 12190583"/>
              <a:gd name="connsiteY2677" fmla="*/ 1816969 h 9075935"/>
              <a:gd name="connsiteX2678" fmla="*/ 2096635 w 12190583"/>
              <a:gd name="connsiteY2678" fmla="*/ 1853319 h 9075935"/>
              <a:gd name="connsiteX2679" fmla="*/ 2087912 w 12190583"/>
              <a:gd name="connsiteY2679" fmla="*/ 1894759 h 9075935"/>
              <a:gd name="connsiteX2680" fmla="*/ 2065375 w 12190583"/>
              <a:gd name="connsiteY2680" fmla="*/ 1933291 h 9075935"/>
              <a:gd name="connsiteX2681" fmla="*/ 2031931 w 12190583"/>
              <a:gd name="connsiteY2681" fmla="*/ 1953647 h 9075935"/>
              <a:gd name="connsiteX2682" fmla="*/ 1996308 w 12190583"/>
              <a:gd name="connsiteY2682" fmla="*/ 1963098 h 9075935"/>
              <a:gd name="connsiteX2683" fmla="*/ 1963593 w 12190583"/>
              <a:gd name="connsiteY2683" fmla="*/ 1960190 h 9075935"/>
              <a:gd name="connsiteX2684" fmla="*/ 1960489 w 12190583"/>
              <a:gd name="connsiteY2684" fmla="*/ 1958803 h 9075935"/>
              <a:gd name="connsiteX2685" fmla="*/ 1959579 w 12190583"/>
              <a:gd name="connsiteY2685" fmla="*/ 1958715 h 9075935"/>
              <a:gd name="connsiteX2686" fmla="*/ 1939615 w 12190583"/>
              <a:gd name="connsiteY2686" fmla="*/ 1949477 h 9075935"/>
              <a:gd name="connsiteX2687" fmla="*/ 1929423 w 12190583"/>
              <a:gd name="connsiteY2687" fmla="*/ 1944923 h 9075935"/>
              <a:gd name="connsiteX2688" fmla="*/ 1929106 w 12190583"/>
              <a:gd name="connsiteY2688" fmla="*/ 1944614 h 9075935"/>
              <a:gd name="connsiteX2689" fmla="*/ 1925061 w 12190583"/>
              <a:gd name="connsiteY2689" fmla="*/ 1942742 h 9075935"/>
              <a:gd name="connsiteX2690" fmla="*/ 1913809 w 12190583"/>
              <a:gd name="connsiteY2690" fmla="*/ 1929690 h 9075935"/>
              <a:gd name="connsiteX2691" fmla="*/ 1899616 w 12190583"/>
              <a:gd name="connsiteY2691" fmla="*/ 1915842 h 9075935"/>
              <a:gd name="connsiteX2692" fmla="*/ 1897746 w 12190583"/>
              <a:gd name="connsiteY2692" fmla="*/ 1911056 h 9075935"/>
              <a:gd name="connsiteX2693" fmla="*/ 1892834 w 12190583"/>
              <a:gd name="connsiteY2693" fmla="*/ 1905358 h 9075935"/>
              <a:gd name="connsiteX2694" fmla="*/ 1886765 w 12190583"/>
              <a:gd name="connsiteY2694" fmla="*/ 1882947 h 9075935"/>
              <a:gd name="connsiteX2695" fmla="*/ 1881440 w 12190583"/>
              <a:gd name="connsiteY2695" fmla="*/ 1869314 h 9075935"/>
              <a:gd name="connsiteX2696" fmla="*/ 1880483 w 12190583"/>
              <a:gd name="connsiteY2696" fmla="*/ 1859747 h 9075935"/>
              <a:gd name="connsiteX2697" fmla="*/ 1880440 w 12190583"/>
              <a:gd name="connsiteY2697" fmla="*/ 1859590 h 9075935"/>
              <a:gd name="connsiteX2698" fmla="*/ 1875272 w 12190583"/>
              <a:gd name="connsiteY2698" fmla="*/ 1810141 h 9075935"/>
              <a:gd name="connsiteX2699" fmla="*/ 1872432 w 12190583"/>
              <a:gd name="connsiteY2699" fmla="*/ 1797108 h 9075935"/>
              <a:gd name="connsiteX2700" fmla="*/ 1864719 w 12190583"/>
              <a:gd name="connsiteY2700" fmla="*/ 1763170 h 9075935"/>
              <a:gd name="connsiteX2701" fmla="*/ 1861398 w 12190583"/>
              <a:gd name="connsiteY2701" fmla="*/ 1756130 h 9075935"/>
              <a:gd name="connsiteX2702" fmla="*/ 1821195 w 12190583"/>
              <a:gd name="connsiteY2702" fmla="*/ 1688517 h 9075935"/>
              <a:gd name="connsiteX2703" fmla="*/ 1817463 w 12190583"/>
              <a:gd name="connsiteY2703" fmla="*/ 1683198 h 9075935"/>
              <a:gd name="connsiteX2704" fmla="*/ 1786824 w 12190583"/>
              <a:gd name="connsiteY2704" fmla="*/ 1650108 h 9075935"/>
              <a:gd name="connsiteX2705" fmla="*/ 1777389 w 12190583"/>
              <a:gd name="connsiteY2705" fmla="*/ 1640359 h 9075935"/>
              <a:gd name="connsiteX2706" fmla="*/ 1533928 w 12190583"/>
              <a:gd name="connsiteY2706" fmla="*/ 1406208 h 9075935"/>
              <a:gd name="connsiteX2707" fmla="*/ 1494621 w 12190583"/>
              <a:gd name="connsiteY2707" fmla="*/ 1373258 h 9075935"/>
              <a:gd name="connsiteX2708" fmla="*/ 1471955 w 12190583"/>
              <a:gd name="connsiteY2708" fmla="*/ 1357412 h 9075935"/>
              <a:gd name="connsiteX2709" fmla="*/ 1433141 w 12190583"/>
              <a:gd name="connsiteY2709" fmla="*/ 1334641 h 9075935"/>
              <a:gd name="connsiteX2710" fmla="*/ 1384333 w 12190583"/>
              <a:gd name="connsiteY2710" fmla="*/ 1318821 h 9075935"/>
              <a:gd name="connsiteX2711" fmla="*/ 1368171 w 12190583"/>
              <a:gd name="connsiteY2711" fmla="*/ 1313877 h 9075935"/>
              <a:gd name="connsiteX2712" fmla="*/ 1305648 w 12190583"/>
              <a:gd name="connsiteY2712" fmla="*/ 1302972 h 9075935"/>
              <a:gd name="connsiteX2713" fmla="*/ 1262027 w 12190583"/>
              <a:gd name="connsiteY2713" fmla="*/ 1292067 h 9075935"/>
              <a:gd name="connsiteX2714" fmla="*/ 1214771 w 12190583"/>
              <a:gd name="connsiteY2714" fmla="*/ 1268075 h 9075935"/>
              <a:gd name="connsiteX2715" fmla="*/ 1210764 w 12190583"/>
              <a:gd name="connsiteY2715" fmla="*/ 1262841 h 9075935"/>
              <a:gd name="connsiteX2716" fmla="*/ 1210738 w 12190583"/>
              <a:gd name="connsiteY2716" fmla="*/ 1262827 h 9075935"/>
              <a:gd name="connsiteX2717" fmla="*/ 1210492 w 12190583"/>
              <a:gd name="connsiteY2717" fmla="*/ 1262486 h 9075935"/>
              <a:gd name="connsiteX2718" fmla="*/ 1179147 w 12190583"/>
              <a:gd name="connsiteY2718" fmla="*/ 1221546 h 9075935"/>
              <a:gd name="connsiteX2719" fmla="*/ 1169168 w 12190583"/>
              <a:gd name="connsiteY2719" fmla="*/ 1193879 h 9075935"/>
              <a:gd name="connsiteX2720" fmla="*/ 1167515 w 12190583"/>
              <a:gd name="connsiteY2720" fmla="*/ 1189830 h 9075935"/>
              <a:gd name="connsiteX2721" fmla="*/ 1167490 w 12190583"/>
              <a:gd name="connsiteY2721" fmla="*/ 1189224 h 9075935"/>
              <a:gd name="connsiteX2722" fmla="*/ 1163153 w 12190583"/>
              <a:gd name="connsiteY2722" fmla="*/ 1177199 h 9075935"/>
              <a:gd name="connsiteX2723" fmla="*/ 1166313 w 12190583"/>
              <a:gd name="connsiteY2723" fmla="*/ 1161190 h 9075935"/>
              <a:gd name="connsiteX2724" fmla="*/ 1166061 w 12190583"/>
              <a:gd name="connsiteY2724" fmla="*/ 1155206 h 9075935"/>
              <a:gd name="connsiteX2725" fmla="*/ 1169358 w 12190583"/>
              <a:gd name="connsiteY2725" fmla="*/ 1145758 h 9075935"/>
              <a:gd name="connsiteX2726" fmla="*/ 1174058 w 12190583"/>
              <a:gd name="connsiteY2726" fmla="*/ 1121946 h 9075935"/>
              <a:gd name="connsiteX2727" fmla="*/ 1185583 w 12190583"/>
              <a:gd name="connsiteY2727" fmla="*/ 1112311 h 9075935"/>
              <a:gd name="connsiteX2728" fmla="*/ 1206773 w 12190583"/>
              <a:gd name="connsiteY2728" fmla="*/ 1089231 h 9075935"/>
              <a:gd name="connsiteX2729" fmla="*/ 1280747 w 12190583"/>
              <a:gd name="connsiteY2729" fmla="*/ 1057060 h 9075935"/>
              <a:gd name="connsiteX2730" fmla="*/ 1319029 w 12190583"/>
              <a:gd name="connsiteY2730" fmla="*/ 1057537 h 9075935"/>
              <a:gd name="connsiteX2731" fmla="*/ 1325711 w 12190583"/>
              <a:gd name="connsiteY2731" fmla="*/ 1059729 h 9075935"/>
              <a:gd name="connsiteX2732" fmla="*/ 1316553 w 12190583"/>
              <a:gd name="connsiteY2732" fmla="*/ 1023799 h 9075935"/>
              <a:gd name="connsiteX2733" fmla="*/ 1318262 w 12190583"/>
              <a:gd name="connsiteY2733" fmla="*/ 1009266 h 9075935"/>
              <a:gd name="connsiteX2734" fmla="*/ 1317523 w 12190583"/>
              <a:gd name="connsiteY2734" fmla="*/ 1005011 h 9075935"/>
              <a:gd name="connsiteX2735" fmla="*/ 1319454 w 12190583"/>
              <a:gd name="connsiteY2735" fmla="*/ 999136 h 9075935"/>
              <a:gd name="connsiteX2736" fmla="*/ 1320915 w 12190583"/>
              <a:gd name="connsiteY2736" fmla="*/ 986721 h 9075935"/>
              <a:gd name="connsiteX2737" fmla="*/ 1327617 w 12190583"/>
              <a:gd name="connsiteY2737" fmla="*/ 974309 h 9075935"/>
              <a:gd name="connsiteX2738" fmla="*/ 1333120 w 12190583"/>
              <a:gd name="connsiteY2738" fmla="*/ 957573 h 9075935"/>
              <a:gd name="connsiteX2739" fmla="*/ 1413427 w 12190583"/>
              <a:gd name="connsiteY2739" fmla="*/ 905024 h 9075935"/>
              <a:gd name="connsiteX2740" fmla="*/ 7680799 w 12190583"/>
              <a:gd name="connsiteY2740" fmla="*/ 762804 h 9075935"/>
              <a:gd name="connsiteX2741" fmla="*/ 7732416 w 12190583"/>
              <a:gd name="connsiteY2741" fmla="*/ 791157 h 9075935"/>
              <a:gd name="connsiteX2742" fmla="*/ 7768767 w 12190583"/>
              <a:gd name="connsiteY2742" fmla="*/ 823873 h 9075935"/>
              <a:gd name="connsiteX2743" fmla="*/ 7786942 w 12190583"/>
              <a:gd name="connsiteY2743" fmla="*/ 858043 h 9075935"/>
              <a:gd name="connsiteX2744" fmla="*/ 7792087 w 12190583"/>
              <a:gd name="connsiteY2744" fmla="*/ 879903 h 9075935"/>
              <a:gd name="connsiteX2745" fmla="*/ 7792895 w 12190583"/>
              <a:gd name="connsiteY2745" fmla="*/ 882096 h 9075935"/>
              <a:gd name="connsiteX2746" fmla="*/ 7792924 w 12190583"/>
              <a:gd name="connsiteY2746" fmla="*/ 882646 h 9075935"/>
              <a:gd name="connsiteX2747" fmla="*/ 7824020 w 12190583"/>
              <a:gd name="connsiteY2747" fmla="*/ 860951 h 9075935"/>
              <a:gd name="connsiteX2748" fmla="*/ 7860370 w 12190583"/>
              <a:gd name="connsiteY2748" fmla="*/ 851500 h 9075935"/>
              <a:gd name="connsiteX2749" fmla="*/ 7901084 w 12190583"/>
              <a:gd name="connsiteY2749" fmla="*/ 856589 h 9075935"/>
              <a:gd name="connsiteX2750" fmla="*/ 7946885 w 12190583"/>
              <a:gd name="connsiteY2750" fmla="*/ 882034 h 9075935"/>
              <a:gd name="connsiteX2751" fmla="*/ 7962869 w 12190583"/>
              <a:gd name="connsiteY2751" fmla="*/ 907310 h 9075935"/>
              <a:gd name="connsiteX2752" fmla="*/ 7968014 w 12190583"/>
              <a:gd name="connsiteY2752" fmla="*/ 914130 h 9075935"/>
              <a:gd name="connsiteX2753" fmla="*/ 7968881 w 12190583"/>
              <a:gd name="connsiteY2753" fmla="*/ 916817 h 9075935"/>
              <a:gd name="connsiteX2754" fmla="*/ 7978147 w 12190583"/>
              <a:gd name="connsiteY2754" fmla="*/ 931471 h 9075935"/>
              <a:gd name="connsiteX2755" fmla="*/ 7977222 w 12190583"/>
              <a:gd name="connsiteY2755" fmla="*/ 942684 h 9075935"/>
              <a:gd name="connsiteX2756" fmla="*/ 7978613 w 12190583"/>
              <a:gd name="connsiteY2756" fmla="*/ 946997 h 9075935"/>
              <a:gd name="connsiteX2757" fmla="*/ 7977420 w 12190583"/>
              <a:gd name="connsiteY2757" fmla="*/ 985264 h 9075935"/>
              <a:gd name="connsiteX2758" fmla="*/ 7973208 w 12190583"/>
              <a:gd name="connsiteY2758" fmla="*/ 996382 h 9075935"/>
              <a:gd name="connsiteX2759" fmla="*/ 7972331 w 12190583"/>
              <a:gd name="connsiteY2759" fmla="*/ 1008528 h 9075935"/>
              <a:gd name="connsiteX2760" fmla="*/ 7966047 w 12190583"/>
              <a:gd name="connsiteY2760" fmla="*/ 1014453 h 9075935"/>
              <a:gd name="connsiteX2761" fmla="*/ 7937420 w 12190583"/>
              <a:gd name="connsiteY2761" fmla="*/ 1045739 h 9075935"/>
              <a:gd name="connsiteX2762" fmla="*/ 7924874 w 12190583"/>
              <a:gd name="connsiteY2762" fmla="*/ 1053274 h 9075935"/>
              <a:gd name="connsiteX2763" fmla="*/ 7921440 w 12190583"/>
              <a:gd name="connsiteY2763" fmla="*/ 1056511 h 9075935"/>
              <a:gd name="connsiteX2764" fmla="*/ 7899619 w 12190583"/>
              <a:gd name="connsiteY2764" fmla="*/ 1068440 h 9075935"/>
              <a:gd name="connsiteX2765" fmla="*/ 7898902 w 12190583"/>
              <a:gd name="connsiteY2765" fmla="*/ 1068870 h 9075935"/>
              <a:gd name="connsiteX2766" fmla="*/ 7855441 w 12190583"/>
              <a:gd name="connsiteY2766" fmla="*/ 1094585 h 9075935"/>
              <a:gd name="connsiteX2767" fmla="*/ 7832412 w 12190583"/>
              <a:gd name="connsiteY2767" fmla="*/ 1111180 h 9075935"/>
              <a:gd name="connsiteX2768" fmla="*/ 7803746 w 12190583"/>
              <a:gd name="connsiteY2768" fmla="*/ 1139471 h 9075935"/>
              <a:gd name="connsiteX2769" fmla="*/ 7786323 w 12190583"/>
              <a:gd name="connsiteY2769" fmla="*/ 1161714 h 9075935"/>
              <a:gd name="connsiteX2770" fmla="*/ 7776427 w 12190583"/>
              <a:gd name="connsiteY2770" fmla="*/ 1181505 h 9075935"/>
              <a:gd name="connsiteX2771" fmla="*/ 7753500 w 12190583"/>
              <a:gd name="connsiteY2771" fmla="*/ 1234629 h 9075935"/>
              <a:gd name="connsiteX2772" fmla="*/ 7603736 w 12190583"/>
              <a:gd name="connsiteY2772" fmla="*/ 1586502 h 9075935"/>
              <a:gd name="connsiteX2773" fmla="*/ 7587774 w 12190583"/>
              <a:gd name="connsiteY2773" fmla="*/ 1631196 h 9075935"/>
              <a:gd name="connsiteX2774" fmla="*/ 7579017 w 12190583"/>
              <a:gd name="connsiteY2774" fmla="*/ 1678742 h 9075935"/>
              <a:gd name="connsiteX2775" fmla="*/ 7584053 w 12190583"/>
              <a:gd name="connsiteY2775" fmla="*/ 1734850 h 9075935"/>
              <a:gd name="connsiteX2776" fmla="*/ 7591194 w 12190583"/>
              <a:gd name="connsiteY2776" fmla="*/ 1769839 h 9075935"/>
              <a:gd name="connsiteX2777" fmla="*/ 7598374 w 12190583"/>
              <a:gd name="connsiteY2777" fmla="*/ 1799528 h 9075935"/>
              <a:gd name="connsiteX2778" fmla="*/ 7574655 w 12190583"/>
              <a:gd name="connsiteY2778" fmla="*/ 1950735 h 9075935"/>
              <a:gd name="connsiteX2779" fmla="*/ 7568836 w 12190583"/>
              <a:gd name="connsiteY2779" fmla="*/ 1953439 h 9075935"/>
              <a:gd name="connsiteX2780" fmla="*/ 7568112 w 12190583"/>
              <a:gd name="connsiteY2780" fmla="*/ 1954370 h 9075935"/>
              <a:gd name="connsiteX2781" fmla="*/ 7527828 w 12190583"/>
              <a:gd name="connsiteY2781" fmla="*/ 1972498 h 9075935"/>
              <a:gd name="connsiteX2782" fmla="*/ 7525991 w 12190583"/>
              <a:gd name="connsiteY2782" fmla="*/ 1973352 h 9075935"/>
              <a:gd name="connsiteX2783" fmla="*/ 7525913 w 12190583"/>
              <a:gd name="connsiteY2783" fmla="*/ 1973360 h 9075935"/>
              <a:gd name="connsiteX2784" fmla="*/ 7524491 w 12190583"/>
              <a:gd name="connsiteY2784" fmla="*/ 1974000 h 9075935"/>
              <a:gd name="connsiteX2785" fmla="*/ 7473600 w 12190583"/>
              <a:gd name="connsiteY2785" fmla="*/ 1979089 h 9075935"/>
              <a:gd name="connsiteX2786" fmla="*/ 7433614 w 12190583"/>
              <a:gd name="connsiteY2786" fmla="*/ 1970365 h 9075935"/>
              <a:gd name="connsiteX2787" fmla="*/ 7395083 w 12190583"/>
              <a:gd name="connsiteY2787" fmla="*/ 1939830 h 9075935"/>
              <a:gd name="connsiteX2788" fmla="*/ 7388880 w 12190583"/>
              <a:gd name="connsiteY2788" fmla="*/ 1929556 h 9075935"/>
              <a:gd name="connsiteX2789" fmla="*/ 7384904 w 12190583"/>
              <a:gd name="connsiteY2789" fmla="*/ 1926017 h 9075935"/>
              <a:gd name="connsiteX2790" fmla="*/ 7381332 w 12190583"/>
              <a:gd name="connsiteY2790" fmla="*/ 1917055 h 9075935"/>
              <a:gd name="connsiteX2791" fmla="*/ 7371818 w 12190583"/>
              <a:gd name="connsiteY2791" fmla="*/ 1901299 h 9075935"/>
              <a:gd name="connsiteX2792" fmla="*/ 7363094 w 12190583"/>
              <a:gd name="connsiteY2792" fmla="*/ 1876580 h 9075935"/>
              <a:gd name="connsiteX2793" fmla="*/ 7331106 w 12190583"/>
              <a:gd name="connsiteY2793" fmla="*/ 1894028 h 9075935"/>
              <a:gd name="connsiteX2794" fmla="*/ 7314164 w 12190583"/>
              <a:gd name="connsiteY2794" fmla="*/ 1896949 h 9075935"/>
              <a:gd name="connsiteX2795" fmla="*/ 7307994 w 12190583"/>
              <a:gd name="connsiteY2795" fmla="*/ 1898794 h 9075935"/>
              <a:gd name="connsiteX2796" fmla="*/ 7303003 w 12190583"/>
              <a:gd name="connsiteY2796" fmla="*/ 1898874 h 9075935"/>
              <a:gd name="connsiteX2797" fmla="*/ 7288939 w 12190583"/>
              <a:gd name="connsiteY2797" fmla="*/ 1901299 h 9075935"/>
              <a:gd name="connsiteX2798" fmla="*/ 7245318 w 12190583"/>
              <a:gd name="connsiteY2798" fmla="*/ 1894028 h 9075935"/>
              <a:gd name="connsiteX2799" fmla="*/ 7214784 w 12190583"/>
              <a:gd name="connsiteY2799" fmla="*/ 1870037 h 9075935"/>
              <a:gd name="connsiteX2800" fmla="*/ 7207856 w 12190583"/>
              <a:gd name="connsiteY2800" fmla="*/ 1861098 h 9075935"/>
              <a:gd name="connsiteX2801" fmla="*/ 7205439 w 12190583"/>
              <a:gd name="connsiteY2801" fmla="*/ 1859356 h 9075935"/>
              <a:gd name="connsiteX2802" fmla="*/ 7204210 w 12190583"/>
              <a:gd name="connsiteY2802" fmla="*/ 1856393 h 9075935"/>
              <a:gd name="connsiteX2803" fmla="*/ 7192246 w 12190583"/>
              <a:gd name="connsiteY2803" fmla="*/ 1840956 h 9075935"/>
              <a:gd name="connsiteX2804" fmla="*/ 7183522 w 12190583"/>
              <a:gd name="connsiteY2804" fmla="*/ 1808968 h 9075935"/>
              <a:gd name="connsiteX2805" fmla="*/ 7183647 w 12190583"/>
              <a:gd name="connsiteY2805" fmla="*/ 1806808 h 9075935"/>
              <a:gd name="connsiteX2806" fmla="*/ 7183098 w 12190583"/>
              <a:gd name="connsiteY2806" fmla="*/ 1805484 h 9075935"/>
              <a:gd name="connsiteX2807" fmla="*/ 7183292 w 12190583"/>
              <a:gd name="connsiteY2807" fmla="*/ 1802656 h 9075935"/>
              <a:gd name="connsiteX2808" fmla="*/ 7182795 w 12190583"/>
              <a:gd name="connsiteY2808" fmla="*/ 1800976 h 9075935"/>
              <a:gd name="connsiteX2809" fmla="*/ 7185703 w 12190583"/>
              <a:gd name="connsiteY2809" fmla="*/ 1763898 h 9075935"/>
              <a:gd name="connsiteX2810" fmla="*/ 7201697 w 12190583"/>
              <a:gd name="connsiteY2810" fmla="*/ 1726094 h 9075935"/>
              <a:gd name="connsiteX2811" fmla="*/ 7238775 w 12190583"/>
              <a:gd name="connsiteY2811" fmla="*/ 1691924 h 9075935"/>
              <a:gd name="connsiteX2812" fmla="*/ 7290393 w 12190583"/>
              <a:gd name="connsiteY2812" fmla="*/ 1665752 h 9075935"/>
              <a:gd name="connsiteX2813" fmla="*/ 7331106 w 12190583"/>
              <a:gd name="connsiteY2813" fmla="*/ 1638852 h 9075935"/>
              <a:gd name="connsiteX2814" fmla="*/ 7360913 w 12190583"/>
              <a:gd name="connsiteY2814" fmla="*/ 1606864 h 9075935"/>
              <a:gd name="connsiteX2815" fmla="*/ 7388539 w 12190583"/>
              <a:gd name="connsiteY2815" fmla="*/ 1565424 h 9075935"/>
              <a:gd name="connsiteX2816" fmla="*/ 7412531 w 12190583"/>
              <a:gd name="connsiteY2816" fmla="*/ 1517442 h 9075935"/>
              <a:gd name="connsiteX2817" fmla="*/ 7545574 w 12190583"/>
              <a:gd name="connsiteY2817" fmla="*/ 1201192 h 9075935"/>
              <a:gd name="connsiteX2818" fmla="*/ 7566658 w 12190583"/>
              <a:gd name="connsiteY2818" fmla="*/ 1140124 h 9075935"/>
              <a:gd name="connsiteX2819" fmla="*/ 7575561 w 12190583"/>
              <a:gd name="connsiteY2819" fmla="*/ 1081913 h 9075935"/>
              <a:gd name="connsiteX2820" fmla="*/ 7574108 w 12190583"/>
              <a:gd name="connsiteY2820" fmla="*/ 1055911 h 9075935"/>
              <a:gd name="connsiteX2821" fmla="*/ 7571747 w 12190583"/>
              <a:gd name="connsiteY2821" fmla="*/ 1020887 h 9075935"/>
              <a:gd name="connsiteX2822" fmla="*/ 7559388 w 12190583"/>
              <a:gd name="connsiteY2822" fmla="*/ 958364 h 9075935"/>
              <a:gd name="connsiteX2823" fmla="*/ 7553572 w 12190583"/>
              <a:gd name="connsiteY2823" fmla="*/ 913289 h 9075935"/>
              <a:gd name="connsiteX2824" fmla="*/ 7554339 w 12190583"/>
              <a:gd name="connsiteY2824" fmla="*/ 906387 h 9075935"/>
              <a:gd name="connsiteX2825" fmla="*/ 7554298 w 12190583"/>
              <a:gd name="connsiteY2825" fmla="*/ 906025 h 9075935"/>
              <a:gd name="connsiteX2826" fmla="*/ 7559388 w 12190583"/>
              <a:gd name="connsiteY2826" fmla="*/ 853681 h 9075935"/>
              <a:gd name="connsiteX2827" fmla="*/ 7589922 w 12190583"/>
              <a:gd name="connsiteY2827" fmla="*/ 804244 h 9075935"/>
              <a:gd name="connsiteX2828" fmla="*/ 7625546 w 12190583"/>
              <a:gd name="connsiteY2828" fmla="*/ 772982 h 9075935"/>
              <a:gd name="connsiteX2829" fmla="*/ 5282968 w 12190583"/>
              <a:gd name="connsiteY2829" fmla="*/ 680014 h 9075935"/>
              <a:gd name="connsiteX2830" fmla="*/ 5352182 w 12190583"/>
              <a:gd name="connsiteY2830" fmla="*/ 725714 h 9075935"/>
              <a:gd name="connsiteX2831" fmla="*/ 5339095 w 12190583"/>
              <a:gd name="connsiteY2831" fmla="*/ 821679 h 9075935"/>
              <a:gd name="connsiteX2832" fmla="*/ 5244586 w 12190583"/>
              <a:gd name="connsiteY2832" fmla="*/ 842763 h 9075935"/>
              <a:gd name="connsiteX2833" fmla="*/ 5254762 w 12190583"/>
              <a:gd name="connsiteY2833" fmla="*/ 683547 h 9075935"/>
              <a:gd name="connsiteX2834" fmla="*/ 5282968 w 12190583"/>
              <a:gd name="connsiteY2834" fmla="*/ 680014 h 9075935"/>
              <a:gd name="connsiteX2835" fmla="*/ 11382600 w 12190583"/>
              <a:gd name="connsiteY2835" fmla="*/ 680012 h 9075935"/>
              <a:gd name="connsiteX2836" fmla="*/ 11451813 w 12190583"/>
              <a:gd name="connsiteY2836" fmla="*/ 725712 h 9075935"/>
              <a:gd name="connsiteX2837" fmla="*/ 11438727 w 12190583"/>
              <a:gd name="connsiteY2837" fmla="*/ 821677 h 9075935"/>
              <a:gd name="connsiteX2838" fmla="*/ 11344216 w 12190583"/>
              <a:gd name="connsiteY2838" fmla="*/ 842761 h 9075935"/>
              <a:gd name="connsiteX2839" fmla="*/ 11354394 w 12190583"/>
              <a:gd name="connsiteY2839" fmla="*/ 683545 h 9075935"/>
              <a:gd name="connsiteX2840" fmla="*/ 11382600 w 12190583"/>
              <a:gd name="connsiteY2840" fmla="*/ 680012 h 9075935"/>
              <a:gd name="connsiteX2841" fmla="*/ 812747 w 12190583"/>
              <a:gd name="connsiteY2841" fmla="*/ 591966 h 9075935"/>
              <a:gd name="connsiteX2842" fmla="*/ 827287 w 12190583"/>
              <a:gd name="connsiteY2842" fmla="*/ 741004 h 9075935"/>
              <a:gd name="connsiteX2843" fmla="*/ 719690 w 12190583"/>
              <a:gd name="connsiteY2843" fmla="*/ 692294 h 9075935"/>
              <a:gd name="connsiteX2844" fmla="*/ 812747 w 12190583"/>
              <a:gd name="connsiteY2844" fmla="*/ 591966 h 9075935"/>
              <a:gd name="connsiteX2845" fmla="*/ 9486743 w 12190583"/>
              <a:gd name="connsiteY2845" fmla="*/ 568960 h 9075935"/>
              <a:gd name="connsiteX2846" fmla="*/ 9568123 w 12190583"/>
              <a:gd name="connsiteY2846" fmla="*/ 663938 h 9075935"/>
              <a:gd name="connsiteX2847" fmla="*/ 9464161 w 12190583"/>
              <a:gd name="connsiteY2847" fmla="*/ 720645 h 9075935"/>
              <a:gd name="connsiteX2848" fmla="*/ 9439442 w 12190583"/>
              <a:gd name="connsiteY2848" fmla="*/ 586148 h 9075935"/>
              <a:gd name="connsiteX2849" fmla="*/ 9486743 w 12190583"/>
              <a:gd name="connsiteY2849" fmla="*/ 568960 h 9075935"/>
              <a:gd name="connsiteX2850" fmla="*/ 6588463 w 12190583"/>
              <a:gd name="connsiteY2850" fmla="*/ 487365 h 9075935"/>
              <a:gd name="connsiteX2851" fmla="*/ 6801840 w 12190583"/>
              <a:gd name="connsiteY2851" fmla="*/ 596326 h 9075935"/>
              <a:gd name="connsiteX2852" fmla="*/ 6856366 w 12190583"/>
              <a:gd name="connsiteY2852" fmla="*/ 730823 h 9075935"/>
              <a:gd name="connsiteX2853" fmla="*/ 6817108 w 12190583"/>
              <a:gd name="connsiteY2853" fmla="*/ 868954 h 9075935"/>
              <a:gd name="connsiteX2854" fmla="*/ 6701513 w 12190583"/>
              <a:gd name="connsiteY2854" fmla="*/ 882041 h 9075935"/>
              <a:gd name="connsiteX2855" fmla="*/ 6664435 w 12190583"/>
              <a:gd name="connsiteY2855" fmla="*/ 837693 h 9075935"/>
              <a:gd name="connsiteX2856" fmla="*/ 6626631 w 12190583"/>
              <a:gd name="connsiteY2856" fmla="*/ 794073 h 9075935"/>
              <a:gd name="connsiteX2857" fmla="*/ 6600458 w 12190583"/>
              <a:gd name="connsiteY2857" fmla="*/ 789711 h 9075935"/>
              <a:gd name="connsiteX2858" fmla="*/ 6535754 w 12190583"/>
              <a:gd name="connsiteY2858" fmla="*/ 829696 h 9075935"/>
              <a:gd name="connsiteX2859" fmla="*/ 6491406 w 12190583"/>
              <a:gd name="connsiteY2859" fmla="*/ 883495 h 9075935"/>
              <a:gd name="connsiteX2860" fmla="*/ 6443423 w 12190583"/>
              <a:gd name="connsiteY2860" fmla="*/ 885676 h 9075935"/>
              <a:gd name="connsiteX2861" fmla="*/ 6345277 w 12190583"/>
              <a:gd name="connsiteY2861" fmla="*/ 707559 h 9075935"/>
              <a:gd name="connsiteX2862" fmla="*/ 6381627 w 12190583"/>
              <a:gd name="connsiteY2862" fmla="*/ 607958 h 9075935"/>
              <a:gd name="connsiteX2863" fmla="*/ 6588463 w 12190583"/>
              <a:gd name="connsiteY2863" fmla="*/ 487365 h 9075935"/>
              <a:gd name="connsiteX2864" fmla="*/ 9853214 w 12190583"/>
              <a:gd name="connsiteY2864" fmla="*/ 478279 h 9075935"/>
              <a:gd name="connsiteX2865" fmla="*/ 9975977 w 12190583"/>
              <a:gd name="connsiteY2865" fmla="*/ 512721 h 9075935"/>
              <a:gd name="connsiteX2866" fmla="*/ 10081394 w 12190583"/>
              <a:gd name="connsiteY2866" fmla="*/ 612321 h 9075935"/>
              <a:gd name="connsiteX2867" fmla="*/ 10102477 w 12190583"/>
              <a:gd name="connsiteY2867" fmla="*/ 754815 h 9075935"/>
              <a:gd name="connsiteX2868" fmla="*/ 10002877 w 12190583"/>
              <a:gd name="connsiteY2868" fmla="*/ 814430 h 9075935"/>
              <a:gd name="connsiteX2869" fmla="*/ 9951259 w 12190583"/>
              <a:gd name="connsiteY2869" fmla="*/ 788985 h 9075935"/>
              <a:gd name="connsiteX2870" fmla="*/ 9898914 w 12190583"/>
              <a:gd name="connsiteY2870" fmla="*/ 764993 h 9075935"/>
              <a:gd name="connsiteX2871" fmla="*/ 9873468 w 12190583"/>
              <a:gd name="connsiteY2871" fmla="*/ 772263 h 9075935"/>
              <a:gd name="connsiteX2872" fmla="*/ 9831302 w 12190583"/>
              <a:gd name="connsiteY2872" fmla="*/ 835513 h 9075935"/>
              <a:gd name="connsiteX2873" fmla="*/ 9813127 w 12190583"/>
              <a:gd name="connsiteY2873" fmla="*/ 902398 h 9075935"/>
              <a:gd name="connsiteX2874" fmla="*/ 9770233 w 12190583"/>
              <a:gd name="connsiteY2874" fmla="*/ 924209 h 9075935"/>
              <a:gd name="connsiteX2875" fmla="*/ 9605928 w 12190583"/>
              <a:gd name="connsiteY2875" fmla="*/ 802798 h 9075935"/>
              <a:gd name="connsiteX2876" fmla="*/ 9597931 w 12190583"/>
              <a:gd name="connsiteY2876" fmla="*/ 696655 h 9075935"/>
              <a:gd name="connsiteX2877" fmla="*/ 9853214 w 12190583"/>
              <a:gd name="connsiteY2877" fmla="*/ 478279 h 9075935"/>
              <a:gd name="connsiteX2878" fmla="*/ 427557 w 12190583"/>
              <a:gd name="connsiteY2878" fmla="*/ 466887 h 9075935"/>
              <a:gd name="connsiteX2879" fmla="*/ 677524 w 12190583"/>
              <a:gd name="connsiteY2879" fmla="*/ 693748 h 9075935"/>
              <a:gd name="connsiteX2880" fmla="*/ 660803 w 12190583"/>
              <a:gd name="connsiteY2880" fmla="*/ 837695 h 9075935"/>
              <a:gd name="connsiteX2881" fmla="*/ 559748 w 12190583"/>
              <a:gd name="connsiteY2881" fmla="*/ 939477 h 9075935"/>
              <a:gd name="connsiteX2882" fmla="*/ 452151 w 12190583"/>
              <a:gd name="connsiteY2882" fmla="*/ 895129 h 9075935"/>
              <a:gd name="connsiteX2883" fmla="*/ 441245 w 12190583"/>
              <a:gd name="connsiteY2883" fmla="*/ 838423 h 9075935"/>
              <a:gd name="connsiteX2884" fmla="*/ 428885 w 12190583"/>
              <a:gd name="connsiteY2884" fmla="*/ 781716 h 9075935"/>
              <a:gd name="connsiteX2885" fmla="*/ 407803 w 12190583"/>
              <a:gd name="connsiteY2885" fmla="*/ 765722 h 9075935"/>
              <a:gd name="connsiteX2886" fmla="*/ 332194 w 12190583"/>
              <a:gd name="connsiteY2886" fmla="*/ 770084 h 9075935"/>
              <a:gd name="connsiteX2887" fmla="*/ 267490 w 12190583"/>
              <a:gd name="connsiteY2887" fmla="*/ 795530 h 9075935"/>
              <a:gd name="connsiteX2888" fmla="*/ 223869 w 12190583"/>
              <a:gd name="connsiteY2888" fmla="*/ 774446 h 9075935"/>
              <a:gd name="connsiteX2889" fmla="*/ 223142 w 12190583"/>
              <a:gd name="connsiteY2889" fmla="*/ 570883 h 9075935"/>
              <a:gd name="connsiteX2890" fmla="*/ 303113 w 12190583"/>
              <a:gd name="connsiteY2890" fmla="*/ 501090 h 9075935"/>
              <a:gd name="connsiteX2891" fmla="*/ 427557 w 12190583"/>
              <a:gd name="connsiteY2891" fmla="*/ 466887 h 9075935"/>
              <a:gd name="connsiteX2892" fmla="*/ 2327783 w 12190583"/>
              <a:gd name="connsiteY2892" fmla="*/ 455562 h 9075935"/>
              <a:gd name="connsiteX2893" fmla="*/ 2443412 w 12190583"/>
              <a:gd name="connsiteY2893" fmla="*/ 533057 h 9075935"/>
              <a:gd name="connsiteX2894" fmla="*/ 2421602 w 12190583"/>
              <a:gd name="connsiteY2894" fmla="*/ 693000 h 9075935"/>
              <a:gd name="connsiteX2895" fmla="*/ 2263841 w 12190583"/>
              <a:gd name="connsiteY2895" fmla="*/ 728623 h 9075935"/>
              <a:gd name="connsiteX2896" fmla="*/ 2280561 w 12190583"/>
              <a:gd name="connsiteY2896" fmla="*/ 461810 h 9075935"/>
              <a:gd name="connsiteX2897" fmla="*/ 2327783 w 12190583"/>
              <a:gd name="connsiteY2897" fmla="*/ 455562 h 9075935"/>
              <a:gd name="connsiteX2898" fmla="*/ 8427407 w 12190583"/>
              <a:gd name="connsiteY2898" fmla="*/ 455560 h 9075935"/>
              <a:gd name="connsiteX2899" fmla="*/ 8543036 w 12190583"/>
              <a:gd name="connsiteY2899" fmla="*/ 533055 h 9075935"/>
              <a:gd name="connsiteX2900" fmla="*/ 8521226 w 12190583"/>
              <a:gd name="connsiteY2900" fmla="*/ 692998 h 9075935"/>
              <a:gd name="connsiteX2901" fmla="*/ 8363464 w 12190583"/>
              <a:gd name="connsiteY2901" fmla="*/ 728621 h 9075935"/>
              <a:gd name="connsiteX2902" fmla="*/ 8380185 w 12190583"/>
              <a:gd name="connsiteY2902" fmla="*/ 461808 h 9075935"/>
              <a:gd name="connsiteX2903" fmla="*/ 8427407 w 12190583"/>
              <a:gd name="connsiteY2903" fmla="*/ 455560 h 9075935"/>
              <a:gd name="connsiteX2904" fmla="*/ 6898501 w 12190583"/>
              <a:gd name="connsiteY2904" fmla="*/ 439833 h 9075935"/>
              <a:gd name="connsiteX2905" fmla="*/ 6958149 w 12190583"/>
              <a:gd name="connsiteY2905" fmla="*/ 564337 h 9075935"/>
              <a:gd name="connsiteX2906" fmla="*/ 6839646 w 12190583"/>
              <a:gd name="connsiteY2906" fmla="*/ 573788 h 9075935"/>
              <a:gd name="connsiteX2907" fmla="*/ 6872361 w 12190583"/>
              <a:gd name="connsiteY2907" fmla="*/ 441472 h 9075935"/>
              <a:gd name="connsiteX2908" fmla="*/ 6898501 w 12190583"/>
              <a:gd name="connsiteY2908" fmla="*/ 439833 h 9075935"/>
              <a:gd name="connsiteX2909" fmla="*/ 6309132 w 12190583"/>
              <a:gd name="connsiteY2909" fmla="*/ 439833 h 9075935"/>
              <a:gd name="connsiteX2910" fmla="*/ 6368542 w 12190583"/>
              <a:gd name="connsiteY2910" fmla="*/ 564337 h 9075935"/>
              <a:gd name="connsiteX2911" fmla="*/ 6250039 w 12190583"/>
              <a:gd name="connsiteY2911" fmla="*/ 573788 h 9075935"/>
              <a:gd name="connsiteX2912" fmla="*/ 6282754 w 12190583"/>
              <a:gd name="connsiteY2912" fmla="*/ 441472 h 9075935"/>
              <a:gd name="connsiteX2913" fmla="*/ 6309132 w 12190583"/>
              <a:gd name="connsiteY2913" fmla="*/ 439833 h 9075935"/>
              <a:gd name="connsiteX2914" fmla="*/ 4903660 w 12190583"/>
              <a:gd name="connsiteY2914" fmla="*/ 406874 h 9075935"/>
              <a:gd name="connsiteX2915" fmla="*/ 4952325 w 12190583"/>
              <a:gd name="connsiteY2915" fmla="*/ 439998 h 9075935"/>
              <a:gd name="connsiteX2916" fmla="*/ 4942873 w 12190583"/>
              <a:gd name="connsiteY2916" fmla="*/ 506884 h 9075935"/>
              <a:gd name="connsiteX2917" fmla="*/ 4876714 w 12190583"/>
              <a:gd name="connsiteY2917" fmla="*/ 521424 h 9075935"/>
              <a:gd name="connsiteX2918" fmla="*/ 4883983 w 12190583"/>
              <a:gd name="connsiteY2918" fmla="*/ 409464 h 9075935"/>
              <a:gd name="connsiteX2919" fmla="*/ 4903660 w 12190583"/>
              <a:gd name="connsiteY2919" fmla="*/ 406874 h 9075935"/>
              <a:gd name="connsiteX2920" fmla="*/ 11003292 w 12190583"/>
              <a:gd name="connsiteY2920" fmla="*/ 406872 h 9075935"/>
              <a:gd name="connsiteX2921" fmla="*/ 11051956 w 12190583"/>
              <a:gd name="connsiteY2921" fmla="*/ 439996 h 9075935"/>
              <a:gd name="connsiteX2922" fmla="*/ 11042505 w 12190583"/>
              <a:gd name="connsiteY2922" fmla="*/ 506882 h 9075935"/>
              <a:gd name="connsiteX2923" fmla="*/ 10976347 w 12190583"/>
              <a:gd name="connsiteY2923" fmla="*/ 521422 h 9075935"/>
              <a:gd name="connsiteX2924" fmla="*/ 10983617 w 12190583"/>
              <a:gd name="connsiteY2924" fmla="*/ 409462 h 9075935"/>
              <a:gd name="connsiteX2925" fmla="*/ 11003292 w 12190583"/>
              <a:gd name="connsiteY2925" fmla="*/ 406872 h 9075935"/>
              <a:gd name="connsiteX2926" fmla="*/ 720416 w 12190583"/>
              <a:gd name="connsiteY2926" fmla="*/ 374590 h 9075935"/>
              <a:gd name="connsiteX2927" fmla="*/ 785848 w 12190583"/>
              <a:gd name="connsiteY2927" fmla="*/ 458924 h 9075935"/>
              <a:gd name="connsiteX2928" fmla="*/ 727687 w 12190583"/>
              <a:gd name="connsiteY2928" fmla="*/ 536713 h 9075935"/>
              <a:gd name="connsiteX2929" fmla="*/ 634630 w 12190583"/>
              <a:gd name="connsiteY2929" fmla="*/ 509814 h 9075935"/>
              <a:gd name="connsiteX2930" fmla="*/ 720416 w 12190583"/>
              <a:gd name="connsiteY2930" fmla="*/ 374590 h 9075935"/>
              <a:gd name="connsiteX2931" fmla="*/ 9594841 w 12190583"/>
              <a:gd name="connsiteY2931" fmla="*/ 360139 h 9075935"/>
              <a:gd name="connsiteX2932" fmla="*/ 9648821 w 12190583"/>
              <a:gd name="connsiteY2932" fmla="*/ 378223 h 9075935"/>
              <a:gd name="connsiteX2933" fmla="*/ 9676448 w 12190583"/>
              <a:gd name="connsiteY2933" fmla="*/ 471281 h 9075935"/>
              <a:gd name="connsiteX2934" fmla="*/ 9598658 w 12190583"/>
              <a:gd name="connsiteY2934" fmla="*/ 529442 h 9075935"/>
              <a:gd name="connsiteX2935" fmla="*/ 9541951 w 12190583"/>
              <a:gd name="connsiteY2935" fmla="*/ 379677 h 9075935"/>
              <a:gd name="connsiteX2936" fmla="*/ 9594841 w 12190583"/>
              <a:gd name="connsiteY2936" fmla="*/ 360139 h 9075935"/>
              <a:gd name="connsiteX2937" fmla="*/ 10023585 w 12190583"/>
              <a:gd name="connsiteY2937" fmla="*/ 326139 h 9075935"/>
              <a:gd name="connsiteX2938" fmla="*/ 10104658 w 12190583"/>
              <a:gd name="connsiteY2938" fmla="*/ 421117 h 9075935"/>
              <a:gd name="connsiteX2939" fmla="*/ 10000695 w 12190583"/>
              <a:gd name="connsiteY2939" fmla="*/ 477823 h 9075935"/>
              <a:gd name="connsiteX2940" fmla="*/ 9975977 w 12190583"/>
              <a:gd name="connsiteY2940" fmla="*/ 343326 h 9075935"/>
              <a:gd name="connsiteX2941" fmla="*/ 10023585 w 12190583"/>
              <a:gd name="connsiteY2941" fmla="*/ 326139 h 9075935"/>
              <a:gd name="connsiteX2942" fmla="*/ 296569 w 12190583"/>
              <a:gd name="connsiteY2942" fmla="*/ 307705 h 9075935"/>
              <a:gd name="connsiteX2943" fmla="*/ 311109 w 12190583"/>
              <a:gd name="connsiteY2943" fmla="*/ 456742 h 9075935"/>
              <a:gd name="connsiteX2944" fmla="*/ 203513 w 12190583"/>
              <a:gd name="connsiteY2944" fmla="*/ 408032 h 9075935"/>
              <a:gd name="connsiteX2945" fmla="*/ 296569 w 12190583"/>
              <a:gd name="connsiteY2945" fmla="*/ 307705 h 9075935"/>
              <a:gd name="connsiteX2946" fmla="*/ 5584791 w 12190583"/>
              <a:gd name="connsiteY2946" fmla="*/ 295618 h 9075935"/>
              <a:gd name="connsiteX2947" fmla="*/ 5700420 w 12190583"/>
              <a:gd name="connsiteY2947" fmla="*/ 373113 h 9075935"/>
              <a:gd name="connsiteX2948" fmla="*/ 5678611 w 12190583"/>
              <a:gd name="connsiteY2948" fmla="*/ 533056 h 9075935"/>
              <a:gd name="connsiteX2949" fmla="*/ 5520848 w 12190583"/>
              <a:gd name="connsiteY2949" fmla="*/ 568679 h 9075935"/>
              <a:gd name="connsiteX2950" fmla="*/ 5537570 w 12190583"/>
              <a:gd name="connsiteY2950" fmla="*/ 301866 h 9075935"/>
              <a:gd name="connsiteX2951" fmla="*/ 5584791 w 12190583"/>
              <a:gd name="connsiteY2951" fmla="*/ 295618 h 9075935"/>
              <a:gd name="connsiteX2952" fmla="*/ 11684423 w 12190583"/>
              <a:gd name="connsiteY2952" fmla="*/ 295616 h 9075935"/>
              <a:gd name="connsiteX2953" fmla="*/ 11800052 w 12190583"/>
              <a:gd name="connsiteY2953" fmla="*/ 373111 h 9075935"/>
              <a:gd name="connsiteX2954" fmla="*/ 11778242 w 12190583"/>
              <a:gd name="connsiteY2954" fmla="*/ 533054 h 9075935"/>
              <a:gd name="connsiteX2955" fmla="*/ 11620480 w 12190583"/>
              <a:gd name="connsiteY2955" fmla="*/ 568677 h 9075935"/>
              <a:gd name="connsiteX2956" fmla="*/ 11637201 w 12190583"/>
              <a:gd name="connsiteY2956" fmla="*/ 301864 h 9075935"/>
              <a:gd name="connsiteX2957" fmla="*/ 11684423 w 12190583"/>
              <a:gd name="connsiteY2957" fmla="*/ 295616 h 9075935"/>
              <a:gd name="connsiteX2958" fmla="*/ 6490111 w 12190583"/>
              <a:gd name="connsiteY2958" fmla="*/ 292243 h 9075935"/>
              <a:gd name="connsiteX2959" fmla="*/ 6559018 w 12190583"/>
              <a:gd name="connsiteY2959" fmla="*/ 338965 h 9075935"/>
              <a:gd name="connsiteX2960" fmla="*/ 6545932 w 12190583"/>
              <a:gd name="connsiteY2960" fmla="*/ 434929 h 9075935"/>
              <a:gd name="connsiteX2961" fmla="*/ 6451421 w 12190583"/>
              <a:gd name="connsiteY2961" fmla="*/ 456013 h 9075935"/>
              <a:gd name="connsiteX2962" fmla="*/ 6461598 w 12190583"/>
              <a:gd name="connsiteY2962" fmla="*/ 296071 h 9075935"/>
              <a:gd name="connsiteX2963" fmla="*/ 6490111 w 12190583"/>
              <a:gd name="connsiteY2963" fmla="*/ 292243 h 9075935"/>
              <a:gd name="connsiteX2964" fmla="*/ 6714452 w 12190583"/>
              <a:gd name="connsiteY2964" fmla="*/ 292243 h 9075935"/>
              <a:gd name="connsiteX2965" fmla="*/ 6783665 w 12190583"/>
              <a:gd name="connsiteY2965" fmla="*/ 338964 h 9075935"/>
              <a:gd name="connsiteX2966" fmla="*/ 6770579 w 12190583"/>
              <a:gd name="connsiteY2966" fmla="*/ 434929 h 9075935"/>
              <a:gd name="connsiteX2967" fmla="*/ 6676067 w 12190583"/>
              <a:gd name="connsiteY2967" fmla="*/ 456013 h 9075935"/>
              <a:gd name="connsiteX2968" fmla="*/ 6686246 w 12190583"/>
              <a:gd name="connsiteY2968" fmla="*/ 296071 h 9075935"/>
              <a:gd name="connsiteX2969" fmla="*/ 6714452 w 12190583"/>
              <a:gd name="connsiteY2969" fmla="*/ 292243 h 9075935"/>
              <a:gd name="connsiteX2970" fmla="*/ 9799404 w 12190583"/>
              <a:gd name="connsiteY2970" fmla="*/ 267536 h 9075935"/>
              <a:gd name="connsiteX2971" fmla="*/ 9853113 w 12190583"/>
              <a:gd name="connsiteY2971" fmla="*/ 285893 h 9075935"/>
              <a:gd name="connsiteX2972" fmla="*/ 9880739 w 12190583"/>
              <a:gd name="connsiteY2972" fmla="*/ 378950 h 9075935"/>
              <a:gd name="connsiteX2973" fmla="*/ 9802949 w 12190583"/>
              <a:gd name="connsiteY2973" fmla="*/ 437111 h 9075935"/>
              <a:gd name="connsiteX2974" fmla="*/ 9746241 w 12190583"/>
              <a:gd name="connsiteY2974" fmla="*/ 287347 h 9075935"/>
              <a:gd name="connsiteX2975" fmla="*/ 9799404 w 12190583"/>
              <a:gd name="connsiteY2975" fmla="*/ 267536 h 9075935"/>
              <a:gd name="connsiteX2976" fmla="*/ 523398 w 12190583"/>
              <a:gd name="connsiteY2976" fmla="*/ 266265 h 9075935"/>
              <a:gd name="connsiteX2977" fmla="*/ 588829 w 12190583"/>
              <a:gd name="connsiteY2977" fmla="*/ 350599 h 9075935"/>
              <a:gd name="connsiteX2978" fmla="*/ 530668 w 12190583"/>
              <a:gd name="connsiteY2978" fmla="*/ 428389 h 9075935"/>
              <a:gd name="connsiteX2979" fmla="*/ 437610 w 12190583"/>
              <a:gd name="connsiteY2979" fmla="*/ 401490 h 9075935"/>
              <a:gd name="connsiteX2980" fmla="*/ 523398 w 12190583"/>
              <a:gd name="connsiteY2980" fmla="*/ 266265 h 9075935"/>
              <a:gd name="connsiteX2981" fmla="*/ 3770956 w 12190583"/>
              <a:gd name="connsiteY2981" fmla="*/ 255359 h 9075935"/>
              <a:gd name="connsiteX2982" fmla="*/ 3818212 w 12190583"/>
              <a:gd name="connsiteY2982" fmla="*/ 397854 h 9075935"/>
              <a:gd name="connsiteX2983" fmla="*/ 3701890 w 12190583"/>
              <a:gd name="connsiteY2983" fmla="*/ 373135 h 9075935"/>
              <a:gd name="connsiteX2984" fmla="*/ 3770956 w 12190583"/>
              <a:gd name="connsiteY2984" fmla="*/ 255359 h 9075935"/>
              <a:gd name="connsiteX2985" fmla="*/ 3427076 w 12190583"/>
              <a:gd name="connsiteY2985" fmla="*/ 210537 h 9075935"/>
              <a:gd name="connsiteX2986" fmla="*/ 3660455 w 12190583"/>
              <a:gd name="connsiteY2986" fmla="*/ 384040 h 9075935"/>
              <a:gd name="connsiteX2987" fmla="*/ 3674993 w 12190583"/>
              <a:gd name="connsiteY2987" fmla="*/ 527988 h 9075935"/>
              <a:gd name="connsiteX2988" fmla="*/ 3597935 w 12190583"/>
              <a:gd name="connsiteY2988" fmla="*/ 649398 h 9075935"/>
              <a:gd name="connsiteX2989" fmla="*/ 3483072 w 12190583"/>
              <a:gd name="connsiteY2989" fmla="*/ 629769 h 9075935"/>
              <a:gd name="connsiteX2990" fmla="*/ 3460536 w 12190583"/>
              <a:gd name="connsiteY2990" fmla="*/ 576697 h 9075935"/>
              <a:gd name="connsiteX2991" fmla="*/ 3436548 w 12190583"/>
              <a:gd name="connsiteY2991" fmla="*/ 524353 h 9075935"/>
              <a:gd name="connsiteX2992" fmla="*/ 3412554 w 12190583"/>
              <a:gd name="connsiteY2992" fmla="*/ 512720 h 9075935"/>
              <a:gd name="connsiteX2993" fmla="*/ 3339125 w 12190583"/>
              <a:gd name="connsiteY2993" fmla="*/ 533076 h 9075935"/>
              <a:gd name="connsiteX2994" fmla="*/ 3281691 w 12190583"/>
              <a:gd name="connsiteY2994" fmla="*/ 572335 h 9075935"/>
              <a:gd name="connsiteX2995" fmla="*/ 3234431 w 12190583"/>
              <a:gd name="connsiteY2995" fmla="*/ 560703 h 9075935"/>
              <a:gd name="connsiteX2996" fmla="*/ 3190809 w 12190583"/>
              <a:gd name="connsiteY2996" fmla="*/ 362956 h 9075935"/>
              <a:gd name="connsiteX2997" fmla="*/ 3253335 w 12190583"/>
              <a:gd name="connsiteY2997" fmla="*/ 277169 h 9075935"/>
              <a:gd name="connsiteX2998" fmla="*/ 3427076 w 12190583"/>
              <a:gd name="connsiteY2998" fmla="*/ 210537 h 9075935"/>
              <a:gd name="connsiteX2999" fmla="*/ 3205351 w 12190583"/>
              <a:gd name="connsiteY2999" fmla="*/ 89600 h 9075935"/>
              <a:gd name="connsiteX3000" fmla="*/ 3252607 w 12190583"/>
              <a:gd name="connsiteY3000" fmla="*/ 232095 h 9075935"/>
              <a:gd name="connsiteX3001" fmla="*/ 3136284 w 12190583"/>
              <a:gd name="connsiteY3001" fmla="*/ 207376 h 9075935"/>
              <a:gd name="connsiteX3002" fmla="*/ 3205351 w 12190583"/>
              <a:gd name="connsiteY3002" fmla="*/ 89600 h 9075935"/>
              <a:gd name="connsiteX3003" fmla="*/ 4314780 w 12190583"/>
              <a:gd name="connsiteY3003" fmla="*/ 86989 h 9075935"/>
              <a:gd name="connsiteX3004" fmla="*/ 4363444 w 12190583"/>
              <a:gd name="connsiteY3004" fmla="*/ 120112 h 9075935"/>
              <a:gd name="connsiteX3005" fmla="*/ 4353994 w 12190583"/>
              <a:gd name="connsiteY3005" fmla="*/ 186998 h 9075935"/>
              <a:gd name="connsiteX3006" fmla="*/ 4287835 w 12190583"/>
              <a:gd name="connsiteY3006" fmla="*/ 201538 h 9075935"/>
              <a:gd name="connsiteX3007" fmla="*/ 4295104 w 12190583"/>
              <a:gd name="connsiteY3007" fmla="*/ 89578 h 9075935"/>
              <a:gd name="connsiteX3008" fmla="*/ 4314780 w 12190583"/>
              <a:gd name="connsiteY3008" fmla="*/ 86989 h 9075935"/>
              <a:gd name="connsiteX3009" fmla="*/ 3633557 w 12190583"/>
              <a:gd name="connsiteY3009" fmla="*/ 63428 h 9075935"/>
              <a:gd name="connsiteX3010" fmla="*/ 3715702 w 12190583"/>
              <a:gd name="connsiteY3010" fmla="*/ 132493 h 9075935"/>
              <a:gd name="connsiteX3011" fmla="*/ 3675719 w 12190583"/>
              <a:gd name="connsiteY3011" fmla="*/ 221189 h 9075935"/>
              <a:gd name="connsiteX3012" fmla="*/ 3579033 w 12190583"/>
              <a:gd name="connsiteY3012" fmla="*/ 214646 h 9075935"/>
              <a:gd name="connsiteX3013" fmla="*/ 3633557 w 12190583"/>
              <a:gd name="connsiteY3013" fmla="*/ 63428 h 9075935"/>
              <a:gd name="connsiteX3014" fmla="*/ 3418371 w 12190583"/>
              <a:gd name="connsiteY3014" fmla="*/ 173 h 9075935"/>
              <a:gd name="connsiteX3015" fmla="*/ 3500521 w 12190583"/>
              <a:gd name="connsiteY3015" fmla="*/ 69244 h 9075935"/>
              <a:gd name="connsiteX3016" fmla="*/ 3460536 w 12190583"/>
              <a:gd name="connsiteY3016" fmla="*/ 157940 h 9075935"/>
              <a:gd name="connsiteX3017" fmla="*/ 3363845 w 12190583"/>
              <a:gd name="connsiteY3017" fmla="*/ 151396 h 9075935"/>
              <a:gd name="connsiteX3018" fmla="*/ 3418371 w 12190583"/>
              <a:gd name="connsiteY3018" fmla="*/ 173 h 907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</a:cxnLst>
            <a:rect l="l" t="t" r="r" b="b"/>
            <a:pathLst>
              <a:path w="12190583" h="9075935">
                <a:moveTo>
                  <a:pt x="5610120" y="8757116"/>
                </a:moveTo>
                <a:cubicBezTo>
                  <a:pt x="5638712" y="8759467"/>
                  <a:pt x="5666793" y="8778279"/>
                  <a:pt x="5679333" y="8802815"/>
                </a:cubicBezTo>
                <a:cubicBezTo>
                  <a:pt x="5694600" y="8833349"/>
                  <a:pt x="5689511" y="8873335"/>
                  <a:pt x="5666248" y="8898780"/>
                </a:cubicBezTo>
                <a:cubicBezTo>
                  <a:pt x="5642983" y="8924226"/>
                  <a:pt x="5603725" y="8932950"/>
                  <a:pt x="5571736" y="8919864"/>
                </a:cubicBezTo>
                <a:cubicBezTo>
                  <a:pt x="5496853" y="8889329"/>
                  <a:pt x="5511393" y="8786820"/>
                  <a:pt x="5581914" y="8760648"/>
                </a:cubicBezTo>
                <a:cubicBezTo>
                  <a:pt x="5591001" y="8757377"/>
                  <a:pt x="5600589" y="8756332"/>
                  <a:pt x="5610120" y="8757116"/>
                </a:cubicBezTo>
                <a:close/>
                <a:moveTo>
                  <a:pt x="6910211" y="8738429"/>
                </a:moveTo>
                <a:cubicBezTo>
                  <a:pt x="6930113" y="8740065"/>
                  <a:pt x="6949606" y="8753559"/>
                  <a:pt x="6958875" y="8771553"/>
                </a:cubicBezTo>
                <a:cubicBezTo>
                  <a:pt x="6969780" y="8792637"/>
                  <a:pt x="6965418" y="8820990"/>
                  <a:pt x="6949424" y="8838438"/>
                </a:cubicBezTo>
                <a:cubicBezTo>
                  <a:pt x="6933430" y="8855887"/>
                  <a:pt x="6905803" y="8861703"/>
                  <a:pt x="6883266" y="8852978"/>
                </a:cubicBezTo>
                <a:cubicBezTo>
                  <a:pt x="6830921" y="8831168"/>
                  <a:pt x="6841099" y="8759194"/>
                  <a:pt x="6890536" y="8741019"/>
                </a:cubicBezTo>
                <a:cubicBezTo>
                  <a:pt x="6896897" y="8738657"/>
                  <a:pt x="6903577" y="8737884"/>
                  <a:pt x="6910211" y="8738429"/>
                </a:cubicBezTo>
                <a:close/>
                <a:moveTo>
                  <a:pt x="1094113" y="8738429"/>
                </a:moveTo>
                <a:cubicBezTo>
                  <a:pt x="1114015" y="8740065"/>
                  <a:pt x="1133508" y="8753559"/>
                  <a:pt x="1142778" y="8771553"/>
                </a:cubicBezTo>
                <a:cubicBezTo>
                  <a:pt x="1153683" y="8792637"/>
                  <a:pt x="1149321" y="8820990"/>
                  <a:pt x="1133327" y="8838438"/>
                </a:cubicBezTo>
                <a:cubicBezTo>
                  <a:pt x="1117333" y="8855887"/>
                  <a:pt x="1089706" y="8861703"/>
                  <a:pt x="1067169" y="8852978"/>
                </a:cubicBezTo>
                <a:cubicBezTo>
                  <a:pt x="1014824" y="8831168"/>
                  <a:pt x="1025002" y="8759194"/>
                  <a:pt x="1074439" y="8741019"/>
                </a:cubicBezTo>
                <a:cubicBezTo>
                  <a:pt x="1080800" y="8738657"/>
                  <a:pt x="1087479" y="8737884"/>
                  <a:pt x="1094113" y="8738429"/>
                </a:cubicBezTo>
                <a:close/>
                <a:moveTo>
                  <a:pt x="10156243" y="8682585"/>
                </a:moveTo>
                <a:cubicBezTo>
                  <a:pt x="10169499" y="8679768"/>
                  <a:pt x="10183721" y="8680677"/>
                  <a:pt x="10197716" y="8686493"/>
                </a:cubicBezTo>
                <a:cubicBezTo>
                  <a:pt x="10265329" y="8714119"/>
                  <a:pt x="10273326" y="8812992"/>
                  <a:pt x="10197716" y="8836257"/>
                </a:cubicBezTo>
                <a:cubicBezTo>
                  <a:pt x="10154823" y="8849343"/>
                  <a:pt x="10104659" y="8820262"/>
                  <a:pt x="10095208" y="8776642"/>
                </a:cubicBezTo>
                <a:cubicBezTo>
                  <a:pt x="10085393" y="8733022"/>
                  <a:pt x="10116473" y="8691036"/>
                  <a:pt x="10156243" y="8682585"/>
                </a:cubicBezTo>
                <a:close/>
                <a:moveTo>
                  <a:pt x="4437540" y="8659882"/>
                </a:moveTo>
                <a:cubicBezTo>
                  <a:pt x="4497122" y="8665535"/>
                  <a:pt x="4556385" y="8692491"/>
                  <a:pt x="4604097" y="8741019"/>
                </a:cubicBezTo>
                <a:cubicBezTo>
                  <a:pt x="4636812" y="8774461"/>
                  <a:pt x="4664439" y="8817355"/>
                  <a:pt x="4676069" y="8866792"/>
                </a:cubicBezTo>
                <a:cubicBezTo>
                  <a:pt x="4687699" y="8916229"/>
                  <a:pt x="4681883" y="8971482"/>
                  <a:pt x="4654988" y="9009286"/>
                </a:cubicBezTo>
                <a:cubicBezTo>
                  <a:pt x="4628086" y="9046364"/>
                  <a:pt x="4580103" y="9060904"/>
                  <a:pt x="4542298" y="9037640"/>
                </a:cubicBezTo>
                <a:cubicBezTo>
                  <a:pt x="4526305" y="9028189"/>
                  <a:pt x="4510312" y="9012921"/>
                  <a:pt x="4500133" y="8998381"/>
                </a:cubicBezTo>
                <a:cubicBezTo>
                  <a:pt x="4488501" y="8982387"/>
                  <a:pt x="4476868" y="8965665"/>
                  <a:pt x="4456512" y="8959850"/>
                </a:cubicBezTo>
                <a:cubicBezTo>
                  <a:pt x="4447788" y="8957668"/>
                  <a:pt x="4438335" y="8957668"/>
                  <a:pt x="4429612" y="8959123"/>
                </a:cubicBezTo>
                <a:cubicBezTo>
                  <a:pt x="4401257" y="8964211"/>
                  <a:pt x="4380174" y="8980933"/>
                  <a:pt x="4371449" y="9007832"/>
                </a:cubicBezTo>
                <a:cubicBezTo>
                  <a:pt x="4363451" y="9029643"/>
                  <a:pt x="4355453" y="9054361"/>
                  <a:pt x="4334371" y="9066720"/>
                </a:cubicBezTo>
                <a:cubicBezTo>
                  <a:pt x="4319828" y="9075445"/>
                  <a:pt x="4303109" y="9076898"/>
                  <a:pt x="4287112" y="9075445"/>
                </a:cubicBezTo>
                <a:cubicBezTo>
                  <a:pt x="4201323" y="9065266"/>
                  <a:pt x="4165728" y="8990384"/>
                  <a:pt x="4166455" y="8911867"/>
                </a:cubicBezTo>
                <a:cubicBezTo>
                  <a:pt x="4167183" y="8876243"/>
                  <a:pt x="4174453" y="8839892"/>
                  <a:pt x="4188992" y="8807904"/>
                </a:cubicBezTo>
                <a:cubicBezTo>
                  <a:pt x="4238038" y="8700216"/>
                  <a:pt x="4338233" y="8650460"/>
                  <a:pt x="4437540" y="8659882"/>
                </a:cubicBezTo>
                <a:close/>
                <a:moveTo>
                  <a:pt x="11977489" y="8658458"/>
                </a:moveTo>
                <a:cubicBezTo>
                  <a:pt x="11997391" y="8660094"/>
                  <a:pt x="12016884" y="8673588"/>
                  <a:pt x="12026153" y="8691582"/>
                </a:cubicBezTo>
                <a:cubicBezTo>
                  <a:pt x="12037058" y="8712666"/>
                  <a:pt x="12032696" y="8741019"/>
                  <a:pt x="12016702" y="8758467"/>
                </a:cubicBezTo>
                <a:cubicBezTo>
                  <a:pt x="12000707" y="8775916"/>
                  <a:pt x="11973081" y="8781732"/>
                  <a:pt x="11950544" y="8773007"/>
                </a:cubicBezTo>
                <a:cubicBezTo>
                  <a:pt x="11898199" y="8751197"/>
                  <a:pt x="11908377" y="8679223"/>
                  <a:pt x="11957814" y="8661048"/>
                </a:cubicBezTo>
                <a:cubicBezTo>
                  <a:pt x="11964176" y="8658686"/>
                  <a:pt x="11970855" y="8657913"/>
                  <a:pt x="11977489" y="8658458"/>
                </a:cubicBezTo>
                <a:close/>
                <a:moveTo>
                  <a:pt x="4095600" y="8650838"/>
                </a:moveTo>
                <a:cubicBezTo>
                  <a:pt x="4155220" y="8648155"/>
                  <a:pt x="4206322" y="8707395"/>
                  <a:pt x="4170090" y="8767192"/>
                </a:cubicBezTo>
                <a:cubicBezTo>
                  <a:pt x="4147552" y="8805723"/>
                  <a:pt x="4090843" y="8817356"/>
                  <a:pt x="4054491" y="8791910"/>
                </a:cubicBezTo>
                <a:cubicBezTo>
                  <a:pt x="4005780" y="8757013"/>
                  <a:pt x="4013051" y="8676315"/>
                  <a:pt x="4069760" y="8655958"/>
                </a:cubicBezTo>
                <a:cubicBezTo>
                  <a:pt x="4078393" y="8652869"/>
                  <a:pt x="4087084" y="8651221"/>
                  <a:pt x="4095600" y="8650838"/>
                </a:cubicBezTo>
                <a:close/>
                <a:moveTo>
                  <a:pt x="7407533" y="8630059"/>
                </a:moveTo>
                <a:cubicBezTo>
                  <a:pt x="7438340" y="8633967"/>
                  <a:pt x="7465603" y="8655595"/>
                  <a:pt x="7470692" y="8695217"/>
                </a:cubicBezTo>
                <a:cubicBezTo>
                  <a:pt x="7477235" y="8739565"/>
                  <a:pt x="7440158" y="8784640"/>
                  <a:pt x="7395810" y="8786821"/>
                </a:cubicBezTo>
                <a:cubicBezTo>
                  <a:pt x="7336195" y="8790456"/>
                  <a:pt x="7291847" y="8722844"/>
                  <a:pt x="7323109" y="8671226"/>
                </a:cubicBezTo>
                <a:cubicBezTo>
                  <a:pt x="7342375" y="8639965"/>
                  <a:pt x="7376726" y="8626151"/>
                  <a:pt x="7407533" y="8630059"/>
                </a:cubicBezTo>
                <a:close/>
                <a:moveTo>
                  <a:pt x="8611421" y="8585756"/>
                </a:moveTo>
                <a:cubicBezTo>
                  <a:pt x="8631323" y="8587392"/>
                  <a:pt x="8650816" y="8600886"/>
                  <a:pt x="8660085" y="8618880"/>
                </a:cubicBezTo>
                <a:cubicBezTo>
                  <a:pt x="8670990" y="8639964"/>
                  <a:pt x="8666628" y="8668317"/>
                  <a:pt x="8650634" y="8685765"/>
                </a:cubicBezTo>
                <a:cubicBezTo>
                  <a:pt x="8634639" y="8703214"/>
                  <a:pt x="8607013" y="8709030"/>
                  <a:pt x="8584476" y="8700305"/>
                </a:cubicBezTo>
                <a:cubicBezTo>
                  <a:pt x="8532131" y="8678495"/>
                  <a:pt x="8542309" y="8606521"/>
                  <a:pt x="8591746" y="8588346"/>
                </a:cubicBezTo>
                <a:cubicBezTo>
                  <a:pt x="8598107" y="8585983"/>
                  <a:pt x="8604787" y="8585211"/>
                  <a:pt x="8611421" y="8585756"/>
                </a:cubicBezTo>
                <a:close/>
                <a:moveTo>
                  <a:pt x="4679858" y="8573745"/>
                </a:moveTo>
                <a:cubicBezTo>
                  <a:pt x="4739002" y="8570933"/>
                  <a:pt x="4790209" y="8629696"/>
                  <a:pt x="4754586" y="8690129"/>
                </a:cubicBezTo>
                <a:cubicBezTo>
                  <a:pt x="4732051" y="8728660"/>
                  <a:pt x="4675342" y="8740292"/>
                  <a:pt x="4638992" y="8714846"/>
                </a:cubicBezTo>
                <a:cubicBezTo>
                  <a:pt x="4590281" y="8679950"/>
                  <a:pt x="4597553" y="8599252"/>
                  <a:pt x="4654260" y="8578895"/>
                </a:cubicBezTo>
                <a:cubicBezTo>
                  <a:pt x="4662804" y="8575806"/>
                  <a:pt x="4671412" y="8574147"/>
                  <a:pt x="4679858" y="8573745"/>
                </a:cubicBezTo>
                <a:close/>
                <a:moveTo>
                  <a:pt x="9826974" y="8522018"/>
                </a:moveTo>
                <a:cubicBezTo>
                  <a:pt x="9948669" y="8533503"/>
                  <a:pt x="10046134" y="8636693"/>
                  <a:pt x="10051587" y="8773007"/>
                </a:cubicBezTo>
                <a:cubicBezTo>
                  <a:pt x="10053768" y="8819536"/>
                  <a:pt x="10044317" y="8870427"/>
                  <a:pt x="10020326" y="8914775"/>
                </a:cubicBezTo>
                <a:cubicBezTo>
                  <a:pt x="9995607" y="8959123"/>
                  <a:pt x="9954167" y="8996200"/>
                  <a:pt x="9909093" y="9005651"/>
                </a:cubicBezTo>
                <a:cubicBezTo>
                  <a:pt x="9864018" y="9015103"/>
                  <a:pt x="9818943" y="8994019"/>
                  <a:pt x="9806584" y="8950398"/>
                </a:cubicBezTo>
                <a:cubicBezTo>
                  <a:pt x="9801494" y="8932223"/>
                  <a:pt x="9799314" y="8911139"/>
                  <a:pt x="9801494" y="8892964"/>
                </a:cubicBezTo>
                <a:cubicBezTo>
                  <a:pt x="9803676" y="8873335"/>
                  <a:pt x="9806584" y="8852978"/>
                  <a:pt x="9794952" y="8835531"/>
                </a:cubicBezTo>
                <a:cubicBezTo>
                  <a:pt x="9789862" y="8828261"/>
                  <a:pt x="9783319" y="8821717"/>
                  <a:pt x="9775322" y="8817356"/>
                </a:cubicBezTo>
                <a:cubicBezTo>
                  <a:pt x="9751331" y="8802088"/>
                  <a:pt x="9724431" y="8800634"/>
                  <a:pt x="9699713" y="8813720"/>
                </a:cubicBezTo>
                <a:cubicBezTo>
                  <a:pt x="9679357" y="8824626"/>
                  <a:pt x="9656820" y="8837711"/>
                  <a:pt x="9632828" y="8832623"/>
                </a:cubicBezTo>
                <a:cubicBezTo>
                  <a:pt x="9616106" y="8828988"/>
                  <a:pt x="9603021" y="8819536"/>
                  <a:pt x="9592115" y="8807177"/>
                </a:cubicBezTo>
                <a:cubicBezTo>
                  <a:pt x="9535408" y="8742473"/>
                  <a:pt x="9559400" y="8662502"/>
                  <a:pt x="9613199" y="8605067"/>
                </a:cubicBezTo>
                <a:cubicBezTo>
                  <a:pt x="9637190" y="8578895"/>
                  <a:pt x="9667725" y="8557085"/>
                  <a:pt x="9699713" y="8543271"/>
                </a:cubicBezTo>
                <a:cubicBezTo>
                  <a:pt x="9743152" y="8524551"/>
                  <a:pt x="9786409" y="8518190"/>
                  <a:pt x="9826974" y="8522018"/>
                </a:cubicBezTo>
                <a:close/>
                <a:moveTo>
                  <a:pt x="2446341" y="8514190"/>
                </a:moveTo>
                <a:cubicBezTo>
                  <a:pt x="2518315" y="8525823"/>
                  <a:pt x="2548849" y="8620334"/>
                  <a:pt x="2479783" y="8661048"/>
                </a:cubicBezTo>
                <a:cubicBezTo>
                  <a:pt x="2441251" y="8682858"/>
                  <a:pt x="2385272" y="8665409"/>
                  <a:pt x="2366370" y="8625424"/>
                </a:cubicBezTo>
                <a:cubicBezTo>
                  <a:pt x="2340925" y="8570898"/>
                  <a:pt x="2386726" y="8504740"/>
                  <a:pt x="2446341" y="8514190"/>
                </a:cubicBezTo>
                <a:close/>
                <a:moveTo>
                  <a:pt x="4255692" y="8481328"/>
                </a:moveTo>
                <a:cubicBezTo>
                  <a:pt x="4284387" y="8479795"/>
                  <a:pt x="4314921" y="8494926"/>
                  <a:pt x="4330736" y="8517826"/>
                </a:cubicBezTo>
                <a:cubicBezTo>
                  <a:pt x="4350365" y="8546906"/>
                  <a:pt x="4349637" y="8586892"/>
                  <a:pt x="4330008" y="8615246"/>
                </a:cubicBezTo>
                <a:cubicBezTo>
                  <a:pt x="4310378" y="8643599"/>
                  <a:pt x="4272570" y="8657413"/>
                  <a:pt x="4239129" y="8648688"/>
                </a:cubicBezTo>
                <a:cubicBezTo>
                  <a:pt x="4160638" y="8628332"/>
                  <a:pt x="4161366" y="8523642"/>
                  <a:pt x="4228222" y="8488745"/>
                </a:cubicBezTo>
                <a:cubicBezTo>
                  <a:pt x="4236765" y="8484201"/>
                  <a:pt x="4246128" y="8481839"/>
                  <a:pt x="4255692" y="8481328"/>
                </a:cubicBezTo>
                <a:close/>
                <a:moveTo>
                  <a:pt x="10100951" y="8458323"/>
                </a:moveTo>
                <a:cubicBezTo>
                  <a:pt x="10109770" y="8457893"/>
                  <a:pt x="10118835" y="8458756"/>
                  <a:pt x="10127923" y="8461119"/>
                </a:cubicBezTo>
                <a:cubicBezTo>
                  <a:pt x="10165728" y="8470570"/>
                  <a:pt x="10188992" y="8514918"/>
                  <a:pt x="10183903" y="8551996"/>
                </a:cubicBezTo>
                <a:cubicBezTo>
                  <a:pt x="10179541" y="8586165"/>
                  <a:pt x="10151915" y="8615973"/>
                  <a:pt x="10118472" y="8623243"/>
                </a:cubicBezTo>
                <a:cubicBezTo>
                  <a:pt x="10085029" y="8631240"/>
                  <a:pt x="10047225" y="8615973"/>
                  <a:pt x="10028323" y="8586892"/>
                </a:cubicBezTo>
                <a:cubicBezTo>
                  <a:pt x="9989519" y="8527732"/>
                  <a:pt x="10039217" y="8461335"/>
                  <a:pt x="10100951" y="8458323"/>
                </a:cubicBezTo>
                <a:close/>
                <a:moveTo>
                  <a:pt x="4478163" y="8451520"/>
                </a:moveTo>
                <a:cubicBezTo>
                  <a:pt x="4506858" y="8449986"/>
                  <a:pt x="4537390" y="8465118"/>
                  <a:pt x="4553205" y="8488018"/>
                </a:cubicBezTo>
                <a:cubicBezTo>
                  <a:pt x="4572829" y="8517098"/>
                  <a:pt x="4572103" y="8557084"/>
                  <a:pt x="4552476" y="8585438"/>
                </a:cubicBezTo>
                <a:cubicBezTo>
                  <a:pt x="4532850" y="8613791"/>
                  <a:pt x="4495044" y="8627604"/>
                  <a:pt x="4461602" y="8618880"/>
                </a:cubicBezTo>
                <a:cubicBezTo>
                  <a:pt x="4383080" y="8598524"/>
                  <a:pt x="4383808" y="8493834"/>
                  <a:pt x="4450695" y="8458937"/>
                </a:cubicBezTo>
                <a:cubicBezTo>
                  <a:pt x="4459237" y="8454394"/>
                  <a:pt x="4468597" y="8452031"/>
                  <a:pt x="4478163" y="8451520"/>
                </a:cubicBezTo>
                <a:close/>
                <a:moveTo>
                  <a:pt x="2063182" y="8435791"/>
                </a:moveTo>
                <a:cubicBezTo>
                  <a:pt x="2078289" y="8434759"/>
                  <a:pt x="2093296" y="8435183"/>
                  <a:pt x="2108058" y="8436981"/>
                </a:cubicBezTo>
                <a:cubicBezTo>
                  <a:pt x="2206417" y="8448965"/>
                  <a:pt x="2293488" y="8522007"/>
                  <a:pt x="2323477" y="8631967"/>
                </a:cubicBezTo>
                <a:cubicBezTo>
                  <a:pt x="2335836" y="8677042"/>
                  <a:pt x="2338745" y="8727933"/>
                  <a:pt x="2324205" y="8776642"/>
                </a:cubicBezTo>
                <a:cubicBezTo>
                  <a:pt x="2310392" y="8825352"/>
                  <a:pt x="2277676" y="8871154"/>
                  <a:pt x="2236236" y="8890057"/>
                </a:cubicBezTo>
                <a:cubicBezTo>
                  <a:pt x="2194797" y="8909686"/>
                  <a:pt x="2145360" y="8898780"/>
                  <a:pt x="2124276" y="8859522"/>
                </a:cubicBezTo>
                <a:cubicBezTo>
                  <a:pt x="2115553" y="8843528"/>
                  <a:pt x="2109009" y="8822444"/>
                  <a:pt x="2106828" y="8804269"/>
                </a:cubicBezTo>
                <a:cubicBezTo>
                  <a:pt x="2104645" y="8784640"/>
                  <a:pt x="2102464" y="8764283"/>
                  <a:pt x="2087918" y="8749743"/>
                </a:cubicBezTo>
                <a:cubicBezTo>
                  <a:pt x="2081375" y="8743200"/>
                  <a:pt x="2073379" y="8738838"/>
                  <a:pt x="2064654" y="8735930"/>
                </a:cubicBezTo>
                <a:cubicBezTo>
                  <a:pt x="2037754" y="8726479"/>
                  <a:pt x="2010854" y="8730841"/>
                  <a:pt x="1989772" y="8749743"/>
                </a:cubicBezTo>
                <a:cubicBezTo>
                  <a:pt x="1972323" y="8765010"/>
                  <a:pt x="1953421" y="8782458"/>
                  <a:pt x="1928702" y="8783185"/>
                </a:cubicBezTo>
                <a:cubicBezTo>
                  <a:pt x="1911981" y="8783912"/>
                  <a:pt x="1896714" y="8776642"/>
                  <a:pt x="1882900" y="8767191"/>
                </a:cubicBezTo>
                <a:cubicBezTo>
                  <a:pt x="1813834" y="8717027"/>
                  <a:pt x="1818923" y="8634148"/>
                  <a:pt x="1858182" y="8565808"/>
                </a:cubicBezTo>
                <a:cubicBezTo>
                  <a:pt x="1875630" y="8534547"/>
                  <a:pt x="1901076" y="8506921"/>
                  <a:pt x="1928702" y="8486565"/>
                </a:cubicBezTo>
                <a:cubicBezTo>
                  <a:pt x="1971641" y="8455077"/>
                  <a:pt x="2017858" y="8438885"/>
                  <a:pt x="2063182" y="8435791"/>
                </a:cubicBezTo>
                <a:close/>
                <a:moveTo>
                  <a:pt x="11157226" y="8422690"/>
                </a:moveTo>
                <a:cubicBezTo>
                  <a:pt x="11185818" y="8425041"/>
                  <a:pt x="11213898" y="8443853"/>
                  <a:pt x="11226439" y="8468389"/>
                </a:cubicBezTo>
                <a:cubicBezTo>
                  <a:pt x="11241707" y="8498923"/>
                  <a:pt x="11236617" y="8538909"/>
                  <a:pt x="11213353" y="8564354"/>
                </a:cubicBezTo>
                <a:cubicBezTo>
                  <a:pt x="11190088" y="8589800"/>
                  <a:pt x="11150830" y="8598524"/>
                  <a:pt x="11118842" y="8585438"/>
                </a:cubicBezTo>
                <a:cubicBezTo>
                  <a:pt x="11043959" y="8554903"/>
                  <a:pt x="11058499" y="8452394"/>
                  <a:pt x="11129020" y="8426222"/>
                </a:cubicBezTo>
                <a:cubicBezTo>
                  <a:pt x="11138108" y="8422951"/>
                  <a:pt x="11147695" y="8421906"/>
                  <a:pt x="11157226" y="8422690"/>
                </a:cubicBezTo>
                <a:close/>
                <a:moveTo>
                  <a:pt x="7728387" y="8403976"/>
                </a:moveTo>
                <a:cubicBezTo>
                  <a:pt x="7749627" y="8401629"/>
                  <a:pt x="7771676" y="8401686"/>
                  <a:pt x="7794213" y="8404412"/>
                </a:cubicBezTo>
                <a:cubicBezTo>
                  <a:pt x="7840742" y="8410228"/>
                  <a:pt x="7888725" y="8426949"/>
                  <a:pt x="7928710" y="8458211"/>
                </a:cubicBezTo>
                <a:cubicBezTo>
                  <a:pt x="7968696" y="8489472"/>
                  <a:pt x="7998503" y="8536728"/>
                  <a:pt x="8001412" y="8582530"/>
                </a:cubicBezTo>
                <a:cubicBezTo>
                  <a:pt x="8003593" y="8628332"/>
                  <a:pt x="7975239" y="8669772"/>
                  <a:pt x="7930892" y="8674860"/>
                </a:cubicBezTo>
                <a:cubicBezTo>
                  <a:pt x="7912716" y="8677042"/>
                  <a:pt x="7890906" y="8675588"/>
                  <a:pt x="7873458" y="8670498"/>
                </a:cubicBezTo>
                <a:cubicBezTo>
                  <a:pt x="7854555" y="8665410"/>
                  <a:pt x="7834926" y="8659593"/>
                  <a:pt x="7816023" y="8667590"/>
                </a:cubicBezTo>
                <a:cubicBezTo>
                  <a:pt x="7808026" y="8671225"/>
                  <a:pt x="7800756" y="8677042"/>
                  <a:pt x="7794940" y="8683585"/>
                </a:cubicBezTo>
                <a:cubicBezTo>
                  <a:pt x="7776038" y="8705395"/>
                  <a:pt x="7770222" y="8731568"/>
                  <a:pt x="7779673" y="8757740"/>
                </a:cubicBezTo>
                <a:cubicBezTo>
                  <a:pt x="7786943" y="8779550"/>
                  <a:pt x="7796394" y="8803542"/>
                  <a:pt x="7787670" y="8826806"/>
                </a:cubicBezTo>
                <a:cubicBezTo>
                  <a:pt x="7781854" y="8842801"/>
                  <a:pt x="7769494" y="8854433"/>
                  <a:pt x="7755682" y="8863157"/>
                </a:cubicBezTo>
                <a:cubicBezTo>
                  <a:pt x="7681526" y="8908959"/>
                  <a:pt x="7606644" y="8872608"/>
                  <a:pt x="7558661" y="8810812"/>
                </a:cubicBezTo>
                <a:cubicBezTo>
                  <a:pt x="7536850" y="8782459"/>
                  <a:pt x="7520130" y="8749016"/>
                  <a:pt x="7511405" y="8715574"/>
                </a:cubicBezTo>
                <a:cubicBezTo>
                  <a:pt x="7470693" y="8554631"/>
                  <a:pt x="7579711" y="8420407"/>
                  <a:pt x="7728387" y="8403976"/>
                </a:cubicBezTo>
                <a:close/>
                <a:moveTo>
                  <a:pt x="7412668" y="8397528"/>
                </a:moveTo>
                <a:cubicBezTo>
                  <a:pt x="7422346" y="8397006"/>
                  <a:pt x="7431979" y="8398051"/>
                  <a:pt x="7440885" y="8400777"/>
                </a:cubicBezTo>
                <a:cubicBezTo>
                  <a:pt x="7474328" y="8410955"/>
                  <a:pt x="7499046" y="8442944"/>
                  <a:pt x="7501228" y="8477113"/>
                </a:cubicBezTo>
                <a:cubicBezTo>
                  <a:pt x="7503408" y="8511283"/>
                  <a:pt x="7482325" y="8546179"/>
                  <a:pt x="7451064" y="8559993"/>
                </a:cubicBezTo>
                <a:cubicBezTo>
                  <a:pt x="7376908" y="8592708"/>
                  <a:pt x="7312931" y="8510556"/>
                  <a:pt x="7342738" y="8441490"/>
                </a:cubicBezTo>
                <a:cubicBezTo>
                  <a:pt x="7354189" y="8414772"/>
                  <a:pt x="7383633" y="8399096"/>
                  <a:pt x="7412668" y="8397528"/>
                </a:cubicBezTo>
                <a:close/>
                <a:moveTo>
                  <a:pt x="9672052" y="8346705"/>
                </a:moveTo>
                <a:cubicBezTo>
                  <a:pt x="9685308" y="8343888"/>
                  <a:pt x="9699530" y="8344796"/>
                  <a:pt x="9713525" y="8350612"/>
                </a:cubicBezTo>
                <a:cubicBezTo>
                  <a:pt x="9781138" y="8378239"/>
                  <a:pt x="9789862" y="8477113"/>
                  <a:pt x="9713525" y="8500377"/>
                </a:cubicBezTo>
                <a:cubicBezTo>
                  <a:pt x="9670631" y="8513463"/>
                  <a:pt x="9620468" y="8484383"/>
                  <a:pt x="9611017" y="8440762"/>
                </a:cubicBezTo>
                <a:cubicBezTo>
                  <a:pt x="9601202" y="8397141"/>
                  <a:pt x="9632282" y="8355157"/>
                  <a:pt x="9672052" y="8346705"/>
                </a:cubicBezTo>
                <a:close/>
                <a:moveTo>
                  <a:pt x="677457" y="8336369"/>
                </a:moveTo>
                <a:cubicBezTo>
                  <a:pt x="725202" y="8340117"/>
                  <a:pt x="771822" y="8371878"/>
                  <a:pt x="793087" y="8413863"/>
                </a:cubicBezTo>
                <a:cubicBezTo>
                  <a:pt x="819260" y="8464754"/>
                  <a:pt x="809808" y="8531639"/>
                  <a:pt x="771277" y="8573806"/>
                </a:cubicBezTo>
                <a:cubicBezTo>
                  <a:pt x="732745" y="8615972"/>
                  <a:pt x="666587" y="8631239"/>
                  <a:pt x="613515" y="8609429"/>
                </a:cubicBezTo>
                <a:cubicBezTo>
                  <a:pt x="487742" y="8558538"/>
                  <a:pt x="512460" y="8386237"/>
                  <a:pt x="630236" y="8342616"/>
                </a:cubicBezTo>
                <a:cubicBezTo>
                  <a:pt x="645503" y="8336982"/>
                  <a:pt x="661543" y="8335119"/>
                  <a:pt x="677457" y="8336369"/>
                </a:cubicBezTo>
                <a:close/>
                <a:moveTo>
                  <a:pt x="9916289" y="8330369"/>
                </a:moveTo>
                <a:cubicBezTo>
                  <a:pt x="9925109" y="8329938"/>
                  <a:pt x="9934173" y="8330802"/>
                  <a:pt x="9943261" y="8333164"/>
                </a:cubicBezTo>
                <a:cubicBezTo>
                  <a:pt x="9981066" y="8342616"/>
                  <a:pt x="10004330" y="8386963"/>
                  <a:pt x="9999241" y="8424041"/>
                </a:cubicBezTo>
                <a:cubicBezTo>
                  <a:pt x="9994880" y="8458211"/>
                  <a:pt x="9967253" y="8488018"/>
                  <a:pt x="9933810" y="8495288"/>
                </a:cubicBezTo>
                <a:cubicBezTo>
                  <a:pt x="9900368" y="8503285"/>
                  <a:pt x="9862563" y="8488018"/>
                  <a:pt x="9843661" y="8458938"/>
                </a:cubicBezTo>
                <a:cubicBezTo>
                  <a:pt x="9804857" y="8399777"/>
                  <a:pt x="9854554" y="8333380"/>
                  <a:pt x="9916289" y="8330369"/>
                </a:cubicBezTo>
                <a:close/>
                <a:moveTo>
                  <a:pt x="2327112" y="8309901"/>
                </a:moveTo>
                <a:cubicBezTo>
                  <a:pt x="2366371" y="8311354"/>
                  <a:pt x="2399086" y="8348433"/>
                  <a:pt x="2401994" y="8385510"/>
                </a:cubicBezTo>
                <a:cubicBezTo>
                  <a:pt x="2404902" y="8419679"/>
                  <a:pt x="2385273" y="8455303"/>
                  <a:pt x="2354011" y="8469843"/>
                </a:cubicBezTo>
                <a:cubicBezTo>
                  <a:pt x="2322750" y="8485110"/>
                  <a:pt x="2282765" y="8478567"/>
                  <a:pt x="2258047" y="8454576"/>
                </a:cubicBezTo>
                <a:cubicBezTo>
                  <a:pt x="2199886" y="8398596"/>
                  <a:pt x="2251503" y="8307719"/>
                  <a:pt x="2327112" y="8309901"/>
                </a:cubicBezTo>
                <a:close/>
                <a:moveTo>
                  <a:pt x="1898894" y="8295360"/>
                </a:moveTo>
                <a:cubicBezTo>
                  <a:pt x="1970868" y="8307719"/>
                  <a:pt x="2001402" y="8402230"/>
                  <a:pt x="1932336" y="8442216"/>
                </a:cubicBezTo>
                <a:cubicBezTo>
                  <a:pt x="1893805" y="8464026"/>
                  <a:pt x="1837825" y="8446579"/>
                  <a:pt x="1818922" y="8406593"/>
                </a:cubicBezTo>
                <a:cubicBezTo>
                  <a:pt x="1793477" y="8352067"/>
                  <a:pt x="1839279" y="8285908"/>
                  <a:pt x="1898894" y="8295360"/>
                </a:cubicBezTo>
                <a:close/>
                <a:moveTo>
                  <a:pt x="3131011" y="8248207"/>
                </a:moveTo>
                <a:cubicBezTo>
                  <a:pt x="3159604" y="8250558"/>
                  <a:pt x="3187685" y="8269370"/>
                  <a:pt x="3200226" y="8293906"/>
                </a:cubicBezTo>
                <a:cubicBezTo>
                  <a:pt x="3215493" y="8324440"/>
                  <a:pt x="3210404" y="8364426"/>
                  <a:pt x="3187139" y="8389871"/>
                </a:cubicBezTo>
                <a:cubicBezTo>
                  <a:pt x="3163875" y="8415317"/>
                  <a:pt x="3124617" y="8424041"/>
                  <a:pt x="3092627" y="8410955"/>
                </a:cubicBezTo>
                <a:cubicBezTo>
                  <a:pt x="3017746" y="8380420"/>
                  <a:pt x="3032286" y="8277911"/>
                  <a:pt x="3102806" y="8251739"/>
                </a:cubicBezTo>
                <a:cubicBezTo>
                  <a:pt x="3111893" y="8248468"/>
                  <a:pt x="3121481" y="8247423"/>
                  <a:pt x="3131011" y="8248207"/>
                </a:cubicBezTo>
                <a:close/>
                <a:moveTo>
                  <a:pt x="7567931" y="8235723"/>
                </a:moveTo>
                <a:cubicBezTo>
                  <a:pt x="7577518" y="8235291"/>
                  <a:pt x="7587015" y="8236472"/>
                  <a:pt x="7595739" y="8239380"/>
                </a:cubicBezTo>
                <a:cubicBezTo>
                  <a:pt x="7629181" y="8249558"/>
                  <a:pt x="7653900" y="8281547"/>
                  <a:pt x="7656080" y="8315717"/>
                </a:cubicBezTo>
                <a:cubicBezTo>
                  <a:pt x="7658261" y="8349886"/>
                  <a:pt x="7637178" y="8384783"/>
                  <a:pt x="7605916" y="8398595"/>
                </a:cubicBezTo>
                <a:cubicBezTo>
                  <a:pt x="7531761" y="8431311"/>
                  <a:pt x="7467784" y="8349159"/>
                  <a:pt x="7497592" y="8280093"/>
                </a:cubicBezTo>
                <a:cubicBezTo>
                  <a:pt x="7509588" y="8252830"/>
                  <a:pt x="7539168" y="8237018"/>
                  <a:pt x="7567931" y="8235723"/>
                </a:cubicBezTo>
                <a:close/>
                <a:moveTo>
                  <a:pt x="2119187" y="8227021"/>
                </a:moveTo>
                <a:cubicBezTo>
                  <a:pt x="2157719" y="8227747"/>
                  <a:pt x="2190433" y="8265553"/>
                  <a:pt x="2194070" y="8302630"/>
                </a:cubicBezTo>
                <a:cubicBezTo>
                  <a:pt x="2196977" y="8336799"/>
                  <a:pt x="2177348" y="8372423"/>
                  <a:pt x="2146087" y="8386963"/>
                </a:cubicBezTo>
                <a:cubicBezTo>
                  <a:pt x="2114825" y="8402230"/>
                  <a:pt x="2074832" y="8395688"/>
                  <a:pt x="2050114" y="8371696"/>
                </a:cubicBezTo>
                <a:cubicBezTo>
                  <a:pt x="1991952" y="8315717"/>
                  <a:pt x="2043570" y="8224840"/>
                  <a:pt x="2119187" y="8227021"/>
                </a:cubicBezTo>
                <a:close/>
                <a:moveTo>
                  <a:pt x="7815569" y="8205483"/>
                </a:moveTo>
                <a:cubicBezTo>
                  <a:pt x="7846377" y="8209391"/>
                  <a:pt x="7873822" y="8231019"/>
                  <a:pt x="7879274" y="8270641"/>
                </a:cubicBezTo>
                <a:cubicBezTo>
                  <a:pt x="7885816" y="8314989"/>
                  <a:pt x="7848739" y="8360064"/>
                  <a:pt x="7804391" y="8362245"/>
                </a:cubicBezTo>
                <a:cubicBezTo>
                  <a:pt x="7744776" y="8365880"/>
                  <a:pt x="7700428" y="8298268"/>
                  <a:pt x="7731690" y="8246650"/>
                </a:cubicBezTo>
                <a:cubicBezTo>
                  <a:pt x="7750592" y="8215389"/>
                  <a:pt x="7784762" y="8201576"/>
                  <a:pt x="7815569" y="8205483"/>
                </a:cubicBezTo>
                <a:close/>
                <a:moveTo>
                  <a:pt x="4839488" y="7993753"/>
                </a:moveTo>
                <a:cubicBezTo>
                  <a:pt x="4868080" y="7996104"/>
                  <a:pt x="4896161" y="8014916"/>
                  <a:pt x="4908705" y="8039452"/>
                </a:cubicBezTo>
                <a:cubicBezTo>
                  <a:pt x="4923975" y="8069986"/>
                  <a:pt x="4918884" y="8109972"/>
                  <a:pt x="4895620" y="8135417"/>
                </a:cubicBezTo>
                <a:cubicBezTo>
                  <a:pt x="4872353" y="8160863"/>
                  <a:pt x="4833094" y="8169587"/>
                  <a:pt x="4801109" y="8156501"/>
                </a:cubicBezTo>
                <a:cubicBezTo>
                  <a:pt x="4726227" y="8125966"/>
                  <a:pt x="4740766" y="8023457"/>
                  <a:pt x="4811285" y="7997285"/>
                </a:cubicBezTo>
                <a:cubicBezTo>
                  <a:pt x="4820372" y="7994014"/>
                  <a:pt x="4829960" y="7992969"/>
                  <a:pt x="4839488" y="7993753"/>
                </a:cubicBezTo>
                <a:close/>
                <a:moveTo>
                  <a:pt x="6675306" y="7965593"/>
                </a:moveTo>
                <a:cubicBezTo>
                  <a:pt x="6723051" y="7969341"/>
                  <a:pt x="6769671" y="8001102"/>
                  <a:pt x="6790935" y="8043087"/>
                </a:cubicBezTo>
                <a:cubicBezTo>
                  <a:pt x="6817108" y="8093978"/>
                  <a:pt x="6807657" y="8160863"/>
                  <a:pt x="6769125" y="8203030"/>
                </a:cubicBezTo>
                <a:cubicBezTo>
                  <a:pt x="6730593" y="8245196"/>
                  <a:pt x="6664435" y="8260463"/>
                  <a:pt x="6611363" y="8238653"/>
                </a:cubicBezTo>
                <a:cubicBezTo>
                  <a:pt x="6485590" y="8187762"/>
                  <a:pt x="6510308" y="8015461"/>
                  <a:pt x="6628084" y="7971840"/>
                </a:cubicBezTo>
                <a:cubicBezTo>
                  <a:pt x="6643352" y="7966206"/>
                  <a:pt x="6659391" y="7964343"/>
                  <a:pt x="6675306" y="7965593"/>
                </a:cubicBezTo>
                <a:close/>
                <a:moveTo>
                  <a:pt x="8845326" y="7935592"/>
                </a:moveTo>
                <a:cubicBezTo>
                  <a:pt x="8873918" y="7937943"/>
                  <a:pt x="8901998" y="7956755"/>
                  <a:pt x="8914539" y="7981291"/>
                </a:cubicBezTo>
                <a:cubicBezTo>
                  <a:pt x="8929807" y="8011825"/>
                  <a:pt x="8924717" y="8051811"/>
                  <a:pt x="8901453" y="8077256"/>
                </a:cubicBezTo>
                <a:cubicBezTo>
                  <a:pt x="8878188" y="8102702"/>
                  <a:pt x="8838930" y="8111426"/>
                  <a:pt x="8806942" y="8098340"/>
                </a:cubicBezTo>
                <a:cubicBezTo>
                  <a:pt x="8732059" y="8067805"/>
                  <a:pt x="8746599" y="7965296"/>
                  <a:pt x="8817120" y="7939124"/>
                </a:cubicBezTo>
                <a:cubicBezTo>
                  <a:pt x="8826208" y="7935853"/>
                  <a:pt x="8835795" y="7934808"/>
                  <a:pt x="8845326" y="7935592"/>
                </a:cubicBezTo>
                <a:close/>
                <a:moveTo>
                  <a:pt x="3658210" y="7914702"/>
                </a:moveTo>
                <a:cubicBezTo>
                  <a:pt x="3705953" y="7918450"/>
                  <a:pt x="3752573" y="7950211"/>
                  <a:pt x="3773836" y="7992196"/>
                </a:cubicBezTo>
                <a:cubicBezTo>
                  <a:pt x="3800011" y="8043087"/>
                  <a:pt x="3790559" y="8109972"/>
                  <a:pt x="3752027" y="8152139"/>
                </a:cubicBezTo>
                <a:cubicBezTo>
                  <a:pt x="3713495" y="8194305"/>
                  <a:pt x="3647338" y="8209572"/>
                  <a:pt x="3594266" y="8187762"/>
                </a:cubicBezTo>
                <a:cubicBezTo>
                  <a:pt x="3468493" y="8136871"/>
                  <a:pt x="3493211" y="7964570"/>
                  <a:pt x="3610987" y="7920949"/>
                </a:cubicBezTo>
                <a:cubicBezTo>
                  <a:pt x="3626255" y="7915315"/>
                  <a:pt x="3642295" y="7913452"/>
                  <a:pt x="3658210" y="7914702"/>
                </a:cubicBezTo>
                <a:close/>
                <a:moveTo>
                  <a:pt x="5797883" y="7713341"/>
                </a:moveTo>
                <a:cubicBezTo>
                  <a:pt x="5817785" y="7714977"/>
                  <a:pt x="5837278" y="7728471"/>
                  <a:pt x="5846546" y="7746465"/>
                </a:cubicBezTo>
                <a:cubicBezTo>
                  <a:pt x="5857452" y="7767549"/>
                  <a:pt x="5853089" y="7795902"/>
                  <a:pt x="5837096" y="7813350"/>
                </a:cubicBezTo>
                <a:cubicBezTo>
                  <a:pt x="5821102" y="7830799"/>
                  <a:pt x="5793475" y="7836615"/>
                  <a:pt x="5770938" y="7827890"/>
                </a:cubicBezTo>
                <a:cubicBezTo>
                  <a:pt x="5718593" y="7806080"/>
                  <a:pt x="5728771" y="7734106"/>
                  <a:pt x="5778208" y="7715931"/>
                </a:cubicBezTo>
                <a:cubicBezTo>
                  <a:pt x="5784569" y="7713568"/>
                  <a:pt x="5791249" y="7712796"/>
                  <a:pt x="5797883" y="7713341"/>
                </a:cubicBezTo>
                <a:close/>
                <a:moveTo>
                  <a:pt x="11458822" y="7697256"/>
                </a:moveTo>
                <a:cubicBezTo>
                  <a:pt x="11507793" y="7697665"/>
                  <a:pt x="11551959" y="7739378"/>
                  <a:pt x="11533965" y="7796630"/>
                </a:cubicBezTo>
                <a:cubicBezTo>
                  <a:pt x="11520878" y="7839524"/>
                  <a:pt x="11468534" y="7864242"/>
                  <a:pt x="11427095" y="7847521"/>
                </a:cubicBezTo>
                <a:cubicBezTo>
                  <a:pt x="11371841" y="7824984"/>
                  <a:pt x="11359482" y="7745012"/>
                  <a:pt x="11410373" y="7711569"/>
                </a:cubicBezTo>
                <a:cubicBezTo>
                  <a:pt x="11425640" y="7701573"/>
                  <a:pt x="11442498" y="7697120"/>
                  <a:pt x="11458822" y="7697256"/>
                </a:cubicBezTo>
                <a:close/>
                <a:moveTo>
                  <a:pt x="9576086" y="7667518"/>
                </a:moveTo>
                <a:cubicBezTo>
                  <a:pt x="9623830" y="7671266"/>
                  <a:pt x="9670449" y="7703027"/>
                  <a:pt x="9691715" y="7745012"/>
                </a:cubicBezTo>
                <a:cubicBezTo>
                  <a:pt x="9717887" y="7795903"/>
                  <a:pt x="9708437" y="7862788"/>
                  <a:pt x="9669905" y="7904955"/>
                </a:cubicBezTo>
                <a:cubicBezTo>
                  <a:pt x="9631373" y="7947121"/>
                  <a:pt x="9565215" y="7962388"/>
                  <a:pt x="9512143" y="7940578"/>
                </a:cubicBezTo>
                <a:cubicBezTo>
                  <a:pt x="9386370" y="7889687"/>
                  <a:pt x="9411088" y="7717386"/>
                  <a:pt x="9528864" y="7673765"/>
                </a:cubicBezTo>
                <a:cubicBezTo>
                  <a:pt x="9544131" y="7668131"/>
                  <a:pt x="9560171" y="7666268"/>
                  <a:pt x="9576086" y="7667518"/>
                </a:cubicBezTo>
                <a:close/>
                <a:moveTo>
                  <a:pt x="11783943" y="7628520"/>
                </a:moveTo>
                <a:cubicBezTo>
                  <a:pt x="11798962" y="7627348"/>
                  <a:pt x="11814222" y="7627493"/>
                  <a:pt x="11829553" y="7628996"/>
                </a:cubicBezTo>
                <a:cubicBezTo>
                  <a:pt x="11870436" y="7633006"/>
                  <a:pt x="11911830" y="7646683"/>
                  <a:pt x="11950544" y="7670856"/>
                </a:cubicBezTo>
                <a:cubicBezTo>
                  <a:pt x="11990529" y="7695574"/>
                  <a:pt x="12026880" y="7731198"/>
                  <a:pt x="12049417" y="7776999"/>
                </a:cubicBezTo>
                <a:cubicBezTo>
                  <a:pt x="12071954" y="7822075"/>
                  <a:pt x="12079224" y="7878054"/>
                  <a:pt x="12061776" y="7920221"/>
                </a:cubicBezTo>
                <a:cubicBezTo>
                  <a:pt x="12044327" y="7962388"/>
                  <a:pt x="12000707" y="7987833"/>
                  <a:pt x="11958541" y="7974021"/>
                </a:cubicBezTo>
                <a:cubicBezTo>
                  <a:pt x="11941092" y="7968204"/>
                  <a:pt x="11922190" y="7957299"/>
                  <a:pt x="11908376" y="7945667"/>
                </a:cubicBezTo>
                <a:cubicBezTo>
                  <a:pt x="11893109" y="7932580"/>
                  <a:pt x="11878569" y="7919495"/>
                  <a:pt x="11857486" y="7918767"/>
                </a:cubicBezTo>
                <a:cubicBezTo>
                  <a:pt x="11848762" y="7918767"/>
                  <a:pt x="11839310" y="7920948"/>
                  <a:pt x="11831313" y="7924583"/>
                </a:cubicBezTo>
                <a:cubicBezTo>
                  <a:pt x="11805141" y="7936215"/>
                  <a:pt x="11788419" y="7957299"/>
                  <a:pt x="11785511" y="7984926"/>
                </a:cubicBezTo>
                <a:cubicBezTo>
                  <a:pt x="11782603" y="8008190"/>
                  <a:pt x="11781149" y="8033635"/>
                  <a:pt x="11763701" y="8051084"/>
                </a:cubicBezTo>
                <a:cubicBezTo>
                  <a:pt x="11752069" y="8062716"/>
                  <a:pt x="11736075" y="8068532"/>
                  <a:pt x="11719353" y="8069986"/>
                </a:cubicBezTo>
                <a:cubicBezTo>
                  <a:pt x="11633565" y="8078710"/>
                  <a:pt x="11581221" y="8014733"/>
                  <a:pt x="11563772" y="7937670"/>
                </a:cubicBezTo>
                <a:cubicBezTo>
                  <a:pt x="11555775" y="7902773"/>
                  <a:pt x="11555049" y="7865696"/>
                  <a:pt x="11561592" y="7831525"/>
                </a:cubicBezTo>
                <a:cubicBezTo>
                  <a:pt x="11585447" y="7709387"/>
                  <a:pt x="11678809" y="7636719"/>
                  <a:pt x="11783943" y="7628520"/>
                </a:cubicBezTo>
                <a:close/>
                <a:moveTo>
                  <a:pt x="11579676" y="7495101"/>
                </a:moveTo>
                <a:cubicBezTo>
                  <a:pt x="11599215" y="7496373"/>
                  <a:pt x="11618662" y="7504007"/>
                  <a:pt x="11632839" y="7516730"/>
                </a:cubicBezTo>
                <a:cubicBezTo>
                  <a:pt x="11658284" y="7539994"/>
                  <a:pt x="11667736" y="7579252"/>
                  <a:pt x="11654649" y="7611241"/>
                </a:cubicBezTo>
                <a:cubicBezTo>
                  <a:pt x="11642290" y="7643230"/>
                  <a:pt x="11608120" y="7665767"/>
                  <a:pt x="11573951" y="7665040"/>
                </a:cubicBezTo>
                <a:cubicBezTo>
                  <a:pt x="11492526" y="7662859"/>
                  <a:pt x="11469261" y="7561077"/>
                  <a:pt x="11525968" y="7511640"/>
                </a:cubicBezTo>
                <a:cubicBezTo>
                  <a:pt x="11540509" y="7498917"/>
                  <a:pt x="11560138" y="7493828"/>
                  <a:pt x="11579676" y="7495101"/>
                </a:cubicBezTo>
                <a:close/>
                <a:moveTo>
                  <a:pt x="12009477" y="7486843"/>
                </a:moveTo>
                <a:cubicBezTo>
                  <a:pt x="12058551" y="7487149"/>
                  <a:pt x="12102308" y="7529271"/>
                  <a:pt x="12084314" y="7586523"/>
                </a:cubicBezTo>
                <a:cubicBezTo>
                  <a:pt x="12071228" y="7629417"/>
                  <a:pt x="12018883" y="7654135"/>
                  <a:pt x="11977443" y="7637414"/>
                </a:cubicBezTo>
                <a:cubicBezTo>
                  <a:pt x="11922190" y="7614877"/>
                  <a:pt x="11909831" y="7534905"/>
                  <a:pt x="11960722" y="7501463"/>
                </a:cubicBezTo>
                <a:cubicBezTo>
                  <a:pt x="11976171" y="7491285"/>
                  <a:pt x="11993120" y="7486741"/>
                  <a:pt x="12009477" y="7486843"/>
                </a:cubicBezTo>
                <a:close/>
                <a:moveTo>
                  <a:pt x="11789329" y="7415130"/>
                </a:moveTo>
                <a:cubicBezTo>
                  <a:pt x="11808776" y="7416402"/>
                  <a:pt x="11828042" y="7424036"/>
                  <a:pt x="11842219" y="7436758"/>
                </a:cubicBezTo>
                <a:cubicBezTo>
                  <a:pt x="11867665" y="7460022"/>
                  <a:pt x="11877115" y="7499281"/>
                  <a:pt x="11864029" y="7531270"/>
                </a:cubicBezTo>
                <a:cubicBezTo>
                  <a:pt x="11851670" y="7563259"/>
                  <a:pt x="11817500" y="7585796"/>
                  <a:pt x="11783331" y="7585069"/>
                </a:cubicBezTo>
                <a:cubicBezTo>
                  <a:pt x="11701905" y="7582888"/>
                  <a:pt x="11678641" y="7481106"/>
                  <a:pt x="11735348" y="7431669"/>
                </a:cubicBezTo>
                <a:cubicBezTo>
                  <a:pt x="11750252" y="7418947"/>
                  <a:pt x="11769881" y="7413858"/>
                  <a:pt x="11789329" y="7415130"/>
                </a:cubicBezTo>
                <a:close/>
                <a:moveTo>
                  <a:pt x="593736" y="7361252"/>
                </a:moveTo>
                <a:cubicBezTo>
                  <a:pt x="622328" y="7363603"/>
                  <a:pt x="650409" y="7382414"/>
                  <a:pt x="662950" y="7406951"/>
                </a:cubicBezTo>
                <a:cubicBezTo>
                  <a:pt x="678217" y="7437485"/>
                  <a:pt x="673128" y="7477471"/>
                  <a:pt x="649864" y="7502916"/>
                </a:cubicBezTo>
                <a:cubicBezTo>
                  <a:pt x="626599" y="7528362"/>
                  <a:pt x="587341" y="7537086"/>
                  <a:pt x="555352" y="7524000"/>
                </a:cubicBezTo>
                <a:cubicBezTo>
                  <a:pt x="480470" y="7493465"/>
                  <a:pt x="495010" y="7390956"/>
                  <a:pt x="565530" y="7364784"/>
                </a:cubicBezTo>
                <a:cubicBezTo>
                  <a:pt x="574618" y="7361513"/>
                  <a:pt x="584205" y="7360468"/>
                  <a:pt x="593736" y="7361252"/>
                </a:cubicBezTo>
                <a:close/>
                <a:moveTo>
                  <a:pt x="6693368" y="7361251"/>
                </a:moveTo>
                <a:cubicBezTo>
                  <a:pt x="6721961" y="7363603"/>
                  <a:pt x="6750041" y="7382414"/>
                  <a:pt x="6762582" y="7406951"/>
                </a:cubicBezTo>
                <a:cubicBezTo>
                  <a:pt x="6777849" y="7437485"/>
                  <a:pt x="6772760" y="7477471"/>
                  <a:pt x="6749496" y="7502916"/>
                </a:cubicBezTo>
                <a:cubicBezTo>
                  <a:pt x="6726232" y="7528362"/>
                  <a:pt x="6686973" y="7537086"/>
                  <a:pt x="6654985" y="7524000"/>
                </a:cubicBezTo>
                <a:cubicBezTo>
                  <a:pt x="6580102" y="7493465"/>
                  <a:pt x="6594642" y="7390956"/>
                  <a:pt x="6665162" y="7364784"/>
                </a:cubicBezTo>
                <a:cubicBezTo>
                  <a:pt x="6674250" y="7361513"/>
                  <a:pt x="6683838" y="7360468"/>
                  <a:pt x="6693368" y="7361251"/>
                </a:cubicBezTo>
                <a:close/>
                <a:moveTo>
                  <a:pt x="3027968" y="7342565"/>
                </a:moveTo>
                <a:cubicBezTo>
                  <a:pt x="3047871" y="7344201"/>
                  <a:pt x="3067363" y="7357696"/>
                  <a:pt x="3076632" y="7375689"/>
                </a:cubicBezTo>
                <a:cubicBezTo>
                  <a:pt x="3087537" y="7396773"/>
                  <a:pt x="3083175" y="7425126"/>
                  <a:pt x="3067181" y="7442575"/>
                </a:cubicBezTo>
                <a:cubicBezTo>
                  <a:pt x="3051188" y="7460023"/>
                  <a:pt x="3023560" y="7465839"/>
                  <a:pt x="3001023" y="7457114"/>
                </a:cubicBezTo>
                <a:cubicBezTo>
                  <a:pt x="2948678" y="7435305"/>
                  <a:pt x="2958856" y="7363330"/>
                  <a:pt x="3008294" y="7345155"/>
                </a:cubicBezTo>
                <a:cubicBezTo>
                  <a:pt x="3014655" y="7342792"/>
                  <a:pt x="3021334" y="7342020"/>
                  <a:pt x="3027968" y="7342565"/>
                </a:cubicBezTo>
                <a:close/>
                <a:moveTo>
                  <a:pt x="6161388" y="7240783"/>
                </a:moveTo>
                <a:cubicBezTo>
                  <a:pt x="6181290" y="7242419"/>
                  <a:pt x="6200783" y="7255914"/>
                  <a:pt x="6210052" y="7273907"/>
                </a:cubicBezTo>
                <a:cubicBezTo>
                  <a:pt x="6220957" y="7294991"/>
                  <a:pt x="6216595" y="7323344"/>
                  <a:pt x="6200601" y="7340793"/>
                </a:cubicBezTo>
                <a:cubicBezTo>
                  <a:pt x="6184607" y="7358241"/>
                  <a:pt x="6156980" y="7364057"/>
                  <a:pt x="6134443" y="7355333"/>
                </a:cubicBezTo>
                <a:cubicBezTo>
                  <a:pt x="6082099" y="7333523"/>
                  <a:pt x="6092276" y="7261548"/>
                  <a:pt x="6141713" y="7243373"/>
                </a:cubicBezTo>
                <a:cubicBezTo>
                  <a:pt x="6148075" y="7241011"/>
                  <a:pt x="6154754" y="7240238"/>
                  <a:pt x="6161388" y="7240783"/>
                </a:cubicBezTo>
                <a:close/>
                <a:moveTo>
                  <a:pt x="61756" y="7240783"/>
                </a:moveTo>
                <a:cubicBezTo>
                  <a:pt x="81658" y="7242419"/>
                  <a:pt x="101151" y="7255914"/>
                  <a:pt x="110420" y="7273907"/>
                </a:cubicBezTo>
                <a:cubicBezTo>
                  <a:pt x="121325" y="7294991"/>
                  <a:pt x="116963" y="7323344"/>
                  <a:pt x="100969" y="7340793"/>
                </a:cubicBezTo>
                <a:cubicBezTo>
                  <a:pt x="84975" y="7358241"/>
                  <a:pt x="57348" y="7364057"/>
                  <a:pt x="34811" y="7355333"/>
                </a:cubicBezTo>
                <a:cubicBezTo>
                  <a:pt x="-17534" y="7333523"/>
                  <a:pt x="-7356" y="7261548"/>
                  <a:pt x="42081" y="7243373"/>
                </a:cubicBezTo>
                <a:cubicBezTo>
                  <a:pt x="48442" y="7241011"/>
                  <a:pt x="55122" y="7240238"/>
                  <a:pt x="61756" y="7240783"/>
                </a:cubicBezTo>
                <a:close/>
                <a:moveTo>
                  <a:pt x="5289245" y="7190232"/>
                </a:moveTo>
                <a:cubicBezTo>
                  <a:pt x="5305727" y="7191261"/>
                  <a:pt x="5322055" y="7196095"/>
                  <a:pt x="5336784" y="7205170"/>
                </a:cubicBezTo>
                <a:lnTo>
                  <a:pt x="5338381" y="7206871"/>
                </a:lnTo>
                <a:lnTo>
                  <a:pt x="5343464" y="7208476"/>
                </a:lnTo>
                <a:lnTo>
                  <a:pt x="5355980" y="7225602"/>
                </a:lnTo>
                <a:lnTo>
                  <a:pt x="5374726" y="7245554"/>
                </a:lnTo>
                <a:lnTo>
                  <a:pt x="5378761" y="7256777"/>
                </a:lnTo>
                <a:lnTo>
                  <a:pt x="5384904" y="7265183"/>
                </a:lnTo>
                <a:lnTo>
                  <a:pt x="5384149" y="7271765"/>
                </a:lnTo>
                <a:lnTo>
                  <a:pt x="5384962" y="7274022"/>
                </a:lnTo>
                <a:cubicBezTo>
                  <a:pt x="5386655" y="7283541"/>
                  <a:pt x="5386769" y="7293083"/>
                  <a:pt x="5385724" y="7302625"/>
                </a:cubicBezTo>
                <a:lnTo>
                  <a:pt x="5377364" y="7331004"/>
                </a:lnTo>
                <a:lnTo>
                  <a:pt x="5376907" y="7334977"/>
                </a:lnTo>
                <a:lnTo>
                  <a:pt x="5373924" y="7342676"/>
                </a:lnTo>
                <a:lnTo>
                  <a:pt x="5368910" y="7359695"/>
                </a:lnTo>
                <a:lnTo>
                  <a:pt x="5346736" y="7424058"/>
                </a:lnTo>
                <a:lnTo>
                  <a:pt x="5346526" y="7424903"/>
                </a:lnTo>
                <a:lnTo>
                  <a:pt x="5341152" y="7485978"/>
                </a:lnTo>
                <a:lnTo>
                  <a:pt x="5341580" y="7496933"/>
                </a:lnTo>
                <a:lnTo>
                  <a:pt x="5353560" y="7546114"/>
                </a:lnTo>
                <a:lnTo>
                  <a:pt x="5361140" y="7571132"/>
                </a:lnTo>
                <a:lnTo>
                  <a:pt x="5397265" y="7686851"/>
                </a:lnTo>
                <a:cubicBezTo>
                  <a:pt x="5419802" y="7758098"/>
                  <a:pt x="5441613" y="7829345"/>
                  <a:pt x="5464149" y="7900592"/>
                </a:cubicBezTo>
                <a:lnTo>
                  <a:pt x="5472680" y="7928051"/>
                </a:lnTo>
                <a:lnTo>
                  <a:pt x="5477962" y="7944941"/>
                </a:lnTo>
                <a:lnTo>
                  <a:pt x="5494267" y="7987693"/>
                </a:lnTo>
                <a:lnTo>
                  <a:pt x="5518674" y="8031183"/>
                </a:lnTo>
                <a:cubicBezTo>
                  <a:pt x="5532668" y="8048358"/>
                  <a:pt x="5549207" y="8063807"/>
                  <a:pt x="5565201" y="8076530"/>
                </a:cubicBezTo>
                <a:cubicBezTo>
                  <a:pt x="5622636" y="8123059"/>
                  <a:pt x="5709146" y="8160136"/>
                  <a:pt x="5691699" y="8240834"/>
                </a:cubicBezTo>
                <a:lnTo>
                  <a:pt x="5688760" y="8247252"/>
                </a:lnTo>
                <a:lnTo>
                  <a:pt x="5688790" y="8248104"/>
                </a:lnTo>
                <a:lnTo>
                  <a:pt x="5682542" y="8260817"/>
                </a:lnTo>
                <a:lnTo>
                  <a:pt x="5669357" y="8289590"/>
                </a:lnTo>
                <a:lnTo>
                  <a:pt x="5638108" y="8321834"/>
                </a:lnTo>
                <a:lnTo>
                  <a:pt x="5632812" y="8327349"/>
                </a:lnTo>
                <a:lnTo>
                  <a:pt x="5596462" y="8347705"/>
                </a:lnTo>
                <a:lnTo>
                  <a:pt x="5547026" y="8349159"/>
                </a:lnTo>
                <a:lnTo>
                  <a:pt x="5534360" y="8344865"/>
                </a:lnTo>
                <a:lnTo>
                  <a:pt x="5531033" y="8344798"/>
                </a:lnTo>
                <a:lnTo>
                  <a:pt x="5525456" y="8341847"/>
                </a:lnTo>
                <a:lnTo>
                  <a:pt x="5504134" y="8334619"/>
                </a:lnTo>
                <a:lnTo>
                  <a:pt x="5482324" y="8321533"/>
                </a:lnTo>
                <a:lnTo>
                  <a:pt x="5469237" y="8355703"/>
                </a:lnTo>
                <a:lnTo>
                  <a:pt x="5456459" y="8370499"/>
                </a:lnTo>
                <a:lnTo>
                  <a:pt x="5449984" y="8379262"/>
                </a:lnTo>
                <a:lnTo>
                  <a:pt x="5447092" y="8381346"/>
                </a:lnTo>
                <a:lnTo>
                  <a:pt x="5441612" y="8387690"/>
                </a:lnTo>
                <a:lnTo>
                  <a:pt x="5403807" y="8410955"/>
                </a:lnTo>
                <a:lnTo>
                  <a:pt x="5364550" y="8412409"/>
                </a:lnTo>
                <a:lnTo>
                  <a:pt x="5328925" y="8404412"/>
                </a:lnTo>
                <a:lnTo>
                  <a:pt x="5301297" y="8386237"/>
                </a:lnTo>
                <a:lnTo>
                  <a:pt x="5278759" y="8356429"/>
                </a:lnTo>
                <a:lnTo>
                  <a:pt x="5277444" y="8352255"/>
                </a:lnTo>
                <a:lnTo>
                  <a:pt x="5277307" y="8352067"/>
                </a:lnTo>
                <a:lnTo>
                  <a:pt x="5277107" y="8351178"/>
                </a:lnTo>
                <a:lnTo>
                  <a:pt x="5266399" y="8317171"/>
                </a:lnTo>
                <a:lnTo>
                  <a:pt x="5267513" y="8308662"/>
                </a:lnTo>
                <a:lnTo>
                  <a:pt x="5266472" y="8304050"/>
                </a:lnTo>
                <a:lnTo>
                  <a:pt x="5270154" y="8288398"/>
                </a:lnTo>
                <a:lnTo>
                  <a:pt x="5272945" y="8267007"/>
                </a:lnTo>
                <a:lnTo>
                  <a:pt x="5294756" y="8213207"/>
                </a:lnTo>
                <a:lnTo>
                  <a:pt x="5308567" y="8165952"/>
                </a:lnTo>
                <a:lnTo>
                  <a:pt x="5310750" y="8123059"/>
                </a:lnTo>
                <a:lnTo>
                  <a:pt x="5304934" y="8072895"/>
                </a:lnTo>
                <a:lnTo>
                  <a:pt x="5294572" y="8029623"/>
                </a:lnTo>
                <a:lnTo>
                  <a:pt x="5290027" y="8013256"/>
                </a:lnTo>
                <a:lnTo>
                  <a:pt x="5188607" y="7694121"/>
                </a:lnTo>
                <a:lnTo>
                  <a:pt x="5168794" y="7644284"/>
                </a:lnTo>
                <a:lnTo>
                  <a:pt x="5158376" y="7623427"/>
                </a:lnTo>
                <a:lnTo>
                  <a:pt x="5133652" y="7582401"/>
                </a:lnTo>
                <a:lnTo>
                  <a:pt x="5117524" y="7565358"/>
                </a:lnTo>
                <a:lnTo>
                  <a:pt x="5086831" y="7534178"/>
                </a:lnTo>
                <a:lnTo>
                  <a:pt x="5037398" y="7494193"/>
                </a:lnTo>
                <a:lnTo>
                  <a:pt x="5003952" y="7463658"/>
                </a:lnTo>
                <a:lnTo>
                  <a:pt x="4974143" y="7420037"/>
                </a:lnTo>
                <a:lnTo>
                  <a:pt x="4973269" y="7414283"/>
                </a:lnTo>
                <a:lnTo>
                  <a:pt x="4972882" y="7413664"/>
                </a:lnTo>
                <a:lnTo>
                  <a:pt x="4971293" y="7401280"/>
                </a:lnTo>
                <a:lnTo>
                  <a:pt x="4965417" y="7362603"/>
                </a:lnTo>
                <a:lnTo>
                  <a:pt x="4969251" y="7335350"/>
                </a:lnTo>
                <a:lnTo>
                  <a:pt x="4970055" y="7328683"/>
                </a:lnTo>
                <a:lnTo>
                  <a:pt x="4970243" y="7328303"/>
                </a:lnTo>
                <a:lnTo>
                  <a:pt x="4971960" y="7316074"/>
                </a:lnTo>
                <a:lnTo>
                  <a:pt x="4983029" y="7302524"/>
                </a:lnTo>
                <a:lnTo>
                  <a:pt x="4985411" y="7297717"/>
                </a:lnTo>
                <a:lnTo>
                  <a:pt x="4991279" y="7292419"/>
                </a:lnTo>
                <a:lnTo>
                  <a:pt x="5007586" y="7272453"/>
                </a:lnTo>
                <a:lnTo>
                  <a:pt x="5024342" y="7269060"/>
                </a:lnTo>
                <a:lnTo>
                  <a:pt x="5052663" y="7259367"/>
                </a:lnTo>
                <a:cubicBezTo>
                  <a:pt x="5067021" y="7257004"/>
                  <a:pt x="5081108" y="7256459"/>
                  <a:pt x="5094624" y="7257652"/>
                </a:cubicBezTo>
                <a:lnTo>
                  <a:pt x="5109528" y="7262131"/>
                </a:lnTo>
                <a:lnTo>
                  <a:pt x="5114457" y="7262276"/>
                </a:lnTo>
                <a:lnTo>
                  <a:pt x="5129784" y="7268219"/>
                </a:lnTo>
                <a:lnTo>
                  <a:pt x="5150620" y="7274483"/>
                </a:lnTo>
                <a:lnTo>
                  <a:pt x="5161188" y="7284135"/>
                </a:lnTo>
                <a:lnTo>
                  <a:pt x="5171160" y="7291356"/>
                </a:lnTo>
                <a:lnTo>
                  <a:pt x="5180612" y="7254278"/>
                </a:lnTo>
                <a:lnTo>
                  <a:pt x="5184942" y="7248006"/>
                </a:lnTo>
                <a:lnTo>
                  <a:pt x="5185221" y="7247048"/>
                </a:lnTo>
                <a:lnTo>
                  <a:pt x="5187430" y="7244406"/>
                </a:lnTo>
                <a:lnTo>
                  <a:pt x="5201696" y="7223744"/>
                </a:lnTo>
                <a:lnTo>
                  <a:pt x="5208232" y="7219522"/>
                </a:lnTo>
                <a:lnTo>
                  <a:pt x="5212200" y="7214778"/>
                </a:lnTo>
                <a:lnTo>
                  <a:pt x="5231879" y="7204247"/>
                </a:lnTo>
                <a:lnTo>
                  <a:pt x="5236594" y="7201206"/>
                </a:lnTo>
                <a:lnTo>
                  <a:pt x="5238136" y="7200902"/>
                </a:lnTo>
                <a:lnTo>
                  <a:pt x="5248545" y="7195335"/>
                </a:lnTo>
                <a:cubicBezTo>
                  <a:pt x="5261661" y="7191160"/>
                  <a:pt x="5275510" y="7189375"/>
                  <a:pt x="5289245" y="7190232"/>
                </a:cubicBezTo>
                <a:close/>
                <a:moveTo>
                  <a:pt x="8321877" y="7041367"/>
                </a:moveTo>
                <a:cubicBezTo>
                  <a:pt x="8350469" y="7043718"/>
                  <a:pt x="8378549" y="7062529"/>
                  <a:pt x="8391090" y="7087066"/>
                </a:cubicBezTo>
                <a:cubicBezTo>
                  <a:pt x="8406358" y="7117600"/>
                  <a:pt x="8401268" y="7157586"/>
                  <a:pt x="8378004" y="7183031"/>
                </a:cubicBezTo>
                <a:cubicBezTo>
                  <a:pt x="8354739" y="7208477"/>
                  <a:pt x="8315481" y="7217201"/>
                  <a:pt x="8283493" y="7204115"/>
                </a:cubicBezTo>
                <a:cubicBezTo>
                  <a:pt x="8208610" y="7173580"/>
                  <a:pt x="8223150" y="7071071"/>
                  <a:pt x="8293671" y="7044899"/>
                </a:cubicBezTo>
                <a:cubicBezTo>
                  <a:pt x="8302759" y="7041628"/>
                  <a:pt x="8312346" y="7040583"/>
                  <a:pt x="8321877" y="7041367"/>
                </a:cubicBezTo>
                <a:close/>
                <a:moveTo>
                  <a:pt x="2222246" y="7041367"/>
                </a:moveTo>
                <a:cubicBezTo>
                  <a:pt x="2250838" y="7043718"/>
                  <a:pt x="2278919" y="7062529"/>
                  <a:pt x="2291460" y="7087066"/>
                </a:cubicBezTo>
                <a:cubicBezTo>
                  <a:pt x="2306727" y="7117600"/>
                  <a:pt x="2301638" y="7157586"/>
                  <a:pt x="2278374" y="7183031"/>
                </a:cubicBezTo>
                <a:cubicBezTo>
                  <a:pt x="2255110" y="7208477"/>
                  <a:pt x="2215851" y="7217201"/>
                  <a:pt x="2183862" y="7204115"/>
                </a:cubicBezTo>
                <a:cubicBezTo>
                  <a:pt x="2108981" y="7173580"/>
                  <a:pt x="2123520" y="7071071"/>
                  <a:pt x="2194040" y="7044899"/>
                </a:cubicBezTo>
                <a:cubicBezTo>
                  <a:pt x="2203128" y="7041628"/>
                  <a:pt x="2212715" y="7040583"/>
                  <a:pt x="2222246" y="7041367"/>
                </a:cubicBezTo>
                <a:close/>
                <a:moveTo>
                  <a:pt x="1339814" y="6949660"/>
                </a:moveTo>
                <a:lnTo>
                  <a:pt x="1341767" y="6950339"/>
                </a:lnTo>
                <a:lnTo>
                  <a:pt x="1349051" y="6950140"/>
                </a:lnTo>
                <a:cubicBezTo>
                  <a:pt x="1360977" y="6951604"/>
                  <a:pt x="1373257" y="6955205"/>
                  <a:pt x="1385616" y="6961293"/>
                </a:cubicBezTo>
                <a:lnTo>
                  <a:pt x="1392410" y="6967954"/>
                </a:lnTo>
                <a:lnTo>
                  <a:pt x="1406699" y="6972924"/>
                </a:lnTo>
                <a:lnTo>
                  <a:pt x="1416651" y="6991722"/>
                </a:lnTo>
                <a:lnTo>
                  <a:pt x="1427510" y="7002369"/>
                </a:lnTo>
                <a:lnTo>
                  <a:pt x="1435976" y="7028224"/>
                </a:lnTo>
                <a:lnTo>
                  <a:pt x="1439415" y="7034720"/>
                </a:lnTo>
                <a:lnTo>
                  <a:pt x="1443072" y="7049897"/>
                </a:lnTo>
                <a:lnTo>
                  <a:pt x="1445958" y="7058712"/>
                </a:lnTo>
                <a:lnTo>
                  <a:pt x="1461485" y="7114640"/>
                </a:lnTo>
                <a:lnTo>
                  <a:pt x="1467412" y="7130049"/>
                </a:lnTo>
                <a:lnTo>
                  <a:pt x="1494178" y="7176586"/>
                </a:lnTo>
                <a:lnTo>
                  <a:pt x="1503121" y="7188639"/>
                </a:lnTo>
                <a:lnTo>
                  <a:pt x="1518341" y="7204060"/>
                </a:lnTo>
                <a:lnTo>
                  <a:pt x="1568096" y="7243373"/>
                </a:lnTo>
                <a:lnTo>
                  <a:pt x="1743762" y="7380852"/>
                </a:lnTo>
                <a:lnTo>
                  <a:pt x="1832002" y="7449845"/>
                </a:lnTo>
                <a:lnTo>
                  <a:pt x="1843254" y="7458714"/>
                </a:lnTo>
                <a:lnTo>
                  <a:pt x="1869079" y="7478925"/>
                </a:lnTo>
                <a:lnTo>
                  <a:pt x="1905537" y="7504233"/>
                </a:lnTo>
                <a:lnTo>
                  <a:pt x="1951868" y="7526636"/>
                </a:lnTo>
                <a:cubicBezTo>
                  <a:pt x="1973223" y="7532907"/>
                  <a:pt x="1995579" y="7536360"/>
                  <a:pt x="2015935" y="7537814"/>
                </a:cubicBezTo>
                <a:cubicBezTo>
                  <a:pt x="2090090" y="7542903"/>
                  <a:pt x="2182427" y="7524727"/>
                  <a:pt x="2213688" y="7601064"/>
                </a:cubicBezTo>
                <a:lnTo>
                  <a:pt x="2215045" y="7608930"/>
                </a:lnTo>
                <a:lnTo>
                  <a:pt x="2215142" y="7609060"/>
                </a:lnTo>
                <a:lnTo>
                  <a:pt x="2215769" y="7613130"/>
                </a:lnTo>
                <a:lnTo>
                  <a:pt x="2222765" y="7653716"/>
                </a:lnTo>
                <a:lnTo>
                  <a:pt x="2222372" y="7656049"/>
                </a:lnTo>
                <a:lnTo>
                  <a:pt x="2222413" y="7656316"/>
                </a:lnTo>
                <a:lnTo>
                  <a:pt x="2219722" y="7671791"/>
                </a:lnTo>
                <a:lnTo>
                  <a:pt x="2214325" y="7703845"/>
                </a:lnTo>
                <a:lnTo>
                  <a:pt x="2214079" y="7704235"/>
                </a:lnTo>
                <a:lnTo>
                  <a:pt x="2213688" y="7706480"/>
                </a:lnTo>
                <a:lnTo>
                  <a:pt x="2194787" y="7743557"/>
                </a:lnTo>
                <a:lnTo>
                  <a:pt x="2155528" y="7772638"/>
                </a:lnTo>
                <a:lnTo>
                  <a:pt x="2142119" y="7776502"/>
                </a:lnTo>
                <a:lnTo>
                  <a:pt x="2140260" y="7777728"/>
                </a:lnTo>
                <a:lnTo>
                  <a:pt x="2136026" y="7778257"/>
                </a:lnTo>
                <a:lnTo>
                  <a:pt x="2112634" y="7784998"/>
                </a:lnTo>
                <a:lnTo>
                  <a:pt x="2086456" y="7786451"/>
                </a:lnTo>
                <a:lnTo>
                  <a:pt x="2095179" y="7822075"/>
                </a:lnTo>
                <a:lnTo>
                  <a:pt x="2092539" y="7847598"/>
                </a:lnTo>
                <a:lnTo>
                  <a:pt x="2092375" y="7853087"/>
                </a:lnTo>
                <a:lnTo>
                  <a:pt x="2091873" y="7854039"/>
                </a:lnTo>
                <a:lnTo>
                  <a:pt x="2090818" y="7864241"/>
                </a:lnTo>
                <a:lnTo>
                  <a:pt x="2073369" y="7904955"/>
                </a:lnTo>
                <a:lnTo>
                  <a:pt x="2041380" y="7928219"/>
                </a:lnTo>
                <a:lnTo>
                  <a:pt x="2007938" y="7942032"/>
                </a:lnTo>
                <a:lnTo>
                  <a:pt x="1974495" y="7942759"/>
                </a:lnTo>
                <a:lnTo>
                  <a:pt x="1938872" y="7931127"/>
                </a:lnTo>
                <a:lnTo>
                  <a:pt x="1936810" y="7929487"/>
                </a:lnTo>
                <a:lnTo>
                  <a:pt x="1935237" y="7928946"/>
                </a:lnTo>
                <a:lnTo>
                  <a:pt x="1929851" y="7923951"/>
                </a:lnTo>
                <a:lnTo>
                  <a:pt x="1906883" y="7905681"/>
                </a:lnTo>
                <a:lnTo>
                  <a:pt x="1903701" y="7899703"/>
                </a:lnTo>
                <a:lnTo>
                  <a:pt x="1899136" y="7895470"/>
                </a:lnTo>
                <a:lnTo>
                  <a:pt x="1892830" y="7879277"/>
                </a:lnTo>
                <a:lnTo>
                  <a:pt x="1882892" y="7860606"/>
                </a:lnTo>
                <a:lnTo>
                  <a:pt x="1871259" y="7803900"/>
                </a:lnTo>
                <a:lnTo>
                  <a:pt x="1855265" y="7757371"/>
                </a:lnTo>
                <a:lnTo>
                  <a:pt x="1846959" y="7743974"/>
                </a:lnTo>
                <a:lnTo>
                  <a:pt x="1811141" y="7696618"/>
                </a:lnTo>
                <a:lnTo>
                  <a:pt x="1799285" y="7683216"/>
                </a:lnTo>
                <a:lnTo>
                  <a:pt x="1759300" y="7647592"/>
                </a:lnTo>
                <a:lnTo>
                  <a:pt x="1488852" y="7437485"/>
                </a:lnTo>
                <a:lnTo>
                  <a:pt x="1445207" y="7407996"/>
                </a:lnTo>
                <a:lnTo>
                  <a:pt x="1422760" y="7395689"/>
                </a:lnTo>
                <a:lnTo>
                  <a:pt x="1377619" y="7375689"/>
                </a:lnTo>
                <a:lnTo>
                  <a:pt x="1313642" y="7363330"/>
                </a:lnTo>
                <a:lnTo>
                  <a:pt x="1250392" y="7358968"/>
                </a:lnTo>
                <a:lnTo>
                  <a:pt x="1206045" y="7352425"/>
                </a:lnTo>
                <a:lnTo>
                  <a:pt x="1156607" y="7333523"/>
                </a:lnTo>
                <a:lnTo>
                  <a:pt x="1116621" y="7291356"/>
                </a:lnTo>
                <a:lnTo>
                  <a:pt x="1095538" y="7249189"/>
                </a:lnTo>
                <a:lnTo>
                  <a:pt x="1097086" y="7232162"/>
                </a:lnTo>
                <a:lnTo>
                  <a:pt x="1096175" y="7225925"/>
                </a:lnTo>
                <a:lnTo>
                  <a:pt x="1098578" y="7215753"/>
                </a:lnTo>
                <a:lnTo>
                  <a:pt x="1100628" y="7193209"/>
                </a:lnTo>
                <a:lnTo>
                  <a:pt x="1108186" y="7185239"/>
                </a:lnTo>
                <a:lnTo>
                  <a:pt x="1129709" y="7156131"/>
                </a:lnTo>
                <a:cubicBezTo>
                  <a:pt x="1145521" y="7141137"/>
                  <a:pt x="1163072" y="7129823"/>
                  <a:pt x="1181440" y="7122535"/>
                </a:cubicBezTo>
                <a:lnTo>
                  <a:pt x="1208775" y="7117977"/>
                </a:lnTo>
                <a:lnTo>
                  <a:pt x="1219857" y="7115419"/>
                </a:lnTo>
                <a:lnTo>
                  <a:pt x="1223491" y="7115523"/>
                </a:lnTo>
                <a:lnTo>
                  <a:pt x="1238078" y="7113091"/>
                </a:lnTo>
                <a:lnTo>
                  <a:pt x="1244706" y="7114520"/>
                </a:lnTo>
                <a:lnTo>
                  <a:pt x="1239827" y="7101239"/>
                </a:lnTo>
                <a:lnTo>
                  <a:pt x="1232673" y="7083162"/>
                </a:lnTo>
                <a:lnTo>
                  <a:pt x="1232518" y="7081345"/>
                </a:lnTo>
                <a:lnTo>
                  <a:pt x="1232216" y="7080522"/>
                </a:lnTo>
                <a:lnTo>
                  <a:pt x="1232216" y="7077799"/>
                </a:lnTo>
                <a:lnTo>
                  <a:pt x="1230106" y="7053035"/>
                </a:lnTo>
                <a:lnTo>
                  <a:pt x="1232216" y="7046776"/>
                </a:lnTo>
                <a:lnTo>
                  <a:pt x="1232216" y="7042718"/>
                </a:lnTo>
                <a:lnTo>
                  <a:pt x="1240495" y="7022219"/>
                </a:lnTo>
                <a:lnTo>
                  <a:pt x="1248570" y="6998266"/>
                </a:lnTo>
                <a:cubicBezTo>
                  <a:pt x="1264567" y="6974119"/>
                  <a:pt x="1289610" y="6956239"/>
                  <a:pt x="1318741" y="6950970"/>
                </a:cubicBezTo>
                <a:lnTo>
                  <a:pt x="1337273" y="6950463"/>
                </a:lnTo>
                <a:close/>
                <a:moveTo>
                  <a:pt x="9016060" y="6912083"/>
                </a:moveTo>
                <a:cubicBezTo>
                  <a:pt x="9065031" y="6912492"/>
                  <a:pt x="9109197" y="6954205"/>
                  <a:pt x="9091203" y="7011457"/>
                </a:cubicBezTo>
                <a:cubicBezTo>
                  <a:pt x="9078116" y="7054350"/>
                  <a:pt x="9025772" y="7079069"/>
                  <a:pt x="8984333" y="7062348"/>
                </a:cubicBezTo>
                <a:cubicBezTo>
                  <a:pt x="8929079" y="7039810"/>
                  <a:pt x="8916720" y="6959838"/>
                  <a:pt x="8967611" y="6926396"/>
                </a:cubicBezTo>
                <a:cubicBezTo>
                  <a:pt x="8982878" y="6916400"/>
                  <a:pt x="8999736" y="6911947"/>
                  <a:pt x="9016060" y="6912083"/>
                </a:cubicBezTo>
                <a:close/>
                <a:moveTo>
                  <a:pt x="7460514" y="6908947"/>
                </a:moveTo>
                <a:lnTo>
                  <a:pt x="7464508" y="6910439"/>
                </a:lnTo>
                <a:lnTo>
                  <a:pt x="7469200" y="6910370"/>
                </a:lnTo>
                <a:cubicBezTo>
                  <a:pt x="7481098" y="6911992"/>
                  <a:pt x="7493321" y="6915763"/>
                  <a:pt x="7505589" y="6922033"/>
                </a:cubicBezTo>
                <a:lnTo>
                  <a:pt x="7511460" y="6927982"/>
                </a:lnTo>
                <a:lnTo>
                  <a:pt x="7526673" y="6933666"/>
                </a:lnTo>
                <a:lnTo>
                  <a:pt x="7537789" y="6954662"/>
                </a:lnTo>
                <a:lnTo>
                  <a:pt x="7546483" y="6963473"/>
                </a:lnTo>
                <a:lnTo>
                  <a:pt x="7552513" y="6982476"/>
                </a:lnTo>
                <a:lnTo>
                  <a:pt x="7559388" y="6995462"/>
                </a:lnTo>
                <a:lnTo>
                  <a:pt x="7565479" y="7023886"/>
                </a:lnTo>
                <a:lnTo>
                  <a:pt x="7579180" y="7074566"/>
                </a:lnTo>
                <a:lnTo>
                  <a:pt x="7585858" y="7092528"/>
                </a:lnTo>
                <a:lnTo>
                  <a:pt x="7609205" y="7134795"/>
                </a:lnTo>
                <a:lnTo>
                  <a:pt x="7623388" y="7154337"/>
                </a:lnTo>
                <a:lnTo>
                  <a:pt x="7630629" y="7161906"/>
                </a:lnTo>
                <a:lnTo>
                  <a:pt x="7678659" y="7201531"/>
                </a:lnTo>
                <a:lnTo>
                  <a:pt x="7770948" y="7275362"/>
                </a:lnTo>
                <a:cubicBezTo>
                  <a:pt x="7829109" y="7321890"/>
                  <a:pt x="7887270" y="7369146"/>
                  <a:pt x="7945431" y="7415675"/>
                </a:cubicBezTo>
                <a:lnTo>
                  <a:pt x="7953071" y="7421860"/>
                </a:lnTo>
                <a:lnTo>
                  <a:pt x="7982509" y="7445482"/>
                </a:lnTo>
                <a:lnTo>
                  <a:pt x="8019690" y="7471728"/>
                </a:lnTo>
                <a:lnTo>
                  <a:pt x="8063934" y="7493920"/>
                </a:lnTo>
                <a:cubicBezTo>
                  <a:pt x="8085200" y="7500373"/>
                  <a:pt x="8107555" y="7504008"/>
                  <a:pt x="8127911" y="7505825"/>
                </a:cubicBezTo>
                <a:cubicBezTo>
                  <a:pt x="8202066" y="7512368"/>
                  <a:pt x="8294397" y="7494920"/>
                  <a:pt x="8324932" y="7571983"/>
                </a:cubicBezTo>
                <a:lnTo>
                  <a:pt x="8325965" y="7578391"/>
                </a:lnTo>
                <a:lnTo>
                  <a:pt x="8327113" y="7579979"/>
                </a:lnTo>
                <a:lnTo>
                  <a:pt x="8332573" y="7619405"/>
                </a:lnTo>
                <a:lnTo>
                  <a:pt x="8333463" y="7624930"/>
                </a:lnTo>
                <a:lnTo>
                  <a:pt x="8333392" y="7625323"/>
                </a:lnTo>
                <a:lnTo>
                  <a:pt x="8333657" y="7627235"/>
                </a:lnTo>
                <a:lnTo>
                  <a:pt x="8324932" y="7676672"/>
                </a:lnTo>
                <a:lnTo>
                  <a:pt x="8305303" y="7713750"/>
                </a:lnTo>
                <a:lnTo>
                  <a:pt x="8266044" y="7742104"/>
                </a:lnTo>
                <a:lnTo>
                  <a:pt x="8252333" y="7745989"/>
                </a:lnTo>
                <a:lnTo>
                  <a:pt x="8249322" y="7747919"/>
                </a:lnTo>
                <a:lnTo>
                  <a:pt x="8243125" y="7748597"/>
                </a:lnTo>
                <a:lnTo>
                  <a:pt x="8222423" y="7754462"/>
                </a:lnTo>
                <a:lnTo>
                  <a:pt x="8196251" y="7755189"/>
                </a:lnTo>
                <a:lnTo>
                  <a:pt x="8204975" y="7791540"/>
                </a:lnTo>
                <a:lnTo>
                  <a:pt x="8199886" y="7833707"/>
                </a:lnTo>
                <a:lnTo>
                  <a:pt x="8181711" y="7873693"/>
                </a:lnTo>
                <a:lnTo>
                  <a:pt x="8149722" y="7896957"/>
                </a:lnTo>
                <a:lnTo>
                  <a:pt x="8115553" y="7910043"/>
                </a:lnTo>
                <a:lnTo>
                  <a:pt x="8082110" y="7910043"/>
                </a:lnTo>
                <a:lnTo>
                  <a:pt x="8078804" y="7908896"/>
                </a:lnTo>
                <a:lnTo>
                  <a:pt x="8077901" y="7908895"/>
                </a:lnTo>
                <a:cubicBezTo>
                  <a:pt x="8066139" y="7906886"/>
                  <a:pt x="8054120" y="7902773"/>
                  <a:pt x="8042124" y="7896230"/>
                </a:cubicBezTo>
                <a:lnTo>
                  <a:pt x="8030041" y="7884602"/>
                </a:lnTo>
                <a:lnTo>
                  <a:pt x="8014498" y="7872239"/>
                </a:lnTo>
                <a:lnTo>
                  <a:pt x="8011999" y="7867240"/>
                </a:lnTo>
                <a:lnTo>
                  <a:pt x="8006569" y="7862015"/>
                </a:lnTo>
                <a:lnTo>
                  <a:pt x="7998127" y="7839497"/>
                </a:lnTo>
                <a:lnTo>
                  <a:pt x="7991961" y="7827164"/>
                </a:lnTo>
                <a:lnTo>
                  <a:pt x="7990096" y="7818073"/>
                </a:lnTo>
                <a:lnTo>
                  <a:pt x="7989961" y="7817713"/>
                </a:lnTo>
                <a:lnTo>
                  <a:pt x="7986829" y="7802144"/>
                </a:lnTo>
                <a:lnTo>
                  <a:pt x="7980328" y="7770457"/>
                </a:lnTo>
                <a:lnTo>
                  <a:pt x="7972683" y="7745609"/>
                </a:lnTo>
                <a:lnTo>
                  <a:pt x="7965247" y="7722328"/>
                </a:lnTo>
                <a:lnTo>
                  <a:pt x="7963903" y="7720161"/>
                </a:lnTo>
                <a:lnTo>
                  <a:pt x="7917067" y="7656013"/>
                </a:lnTo>
                <a:lnTo>
                  <a:pt x="7910535" y="7648319"/>
                </a:lnTo>
                <a:lnTo>
                  <a:pt x="7888146" y="7627589"/>
                </a:lnTo>
                <a:lnTo>
                  <a:pt x="7853081" y="7597521"/>
                </a:lnTo>
                <a:lnTo>
                  <a:pt x="7603009" y="7398954"/>
                </a:lnTo>
                <a:lnTo>
                  <a:pt x="7563617" y="7371433"/>
                </a:lnTo>
                <a:lnTo>
                  <a:pt x="7533840" y="7354541"/>
                </a:lnTo>
                <a:lnTo>
                  <a:pt x="7492503" y="7335703"/>
                </a:lnTo>
                <a:lnTo>
                  <a:pt x="7429253" y="7322617"/>
                </a:lnTo>
                <a:lnTo>
                  <a:pt x="7366003" y="7317528"/>
                </a:lnTo>
                <a:lnTo>
                  <a:pt x="7321655" y="7310258"/>
                </a:lnTo>
                <a:lnTo>
                  <a:pt x="7272218" y="7290629"/>
                </a:lnTo>
                <a:lnTo>
                  <a:pt x="7268570" y="7286782"/>
                </a:lnTo>
                <a:lnTo>
                  <a:pt x="7267004" y="7286085"/>
                </a:lnTo>
                <a:lnTo>
                  <a:pt x="7256419" y="7273968"/>
                </a:lnTo>
                <a:lnTo>
                  <a:pt x="7232232" y="7248462"/>
                </a:lnTo>
                <a:lnTo>
                  <a:pt x="7217650" y="7217734"/>
                </a:lnTo>
                <a:lnTo>
                  <a:pt x="7217226" y="7216905"/>
                </a:lnTo>
                <a:lnTo>
                  <a:pt x="7217214" y="7216816"/>
                </a:lnTo>
                <a:lnTo>
                  <a:pt x="7211876" y="7205568"/>
                </a:lnTo>
                <a:lnTo>
                  <a:pt x="7213514" y="7189802"/>
                </a:lnTo>
                <a:lnTo>
                  <a:pt x="7212512" y="7182486"/>
                </a:lnTo>
                <a:lnTo>
                  <a:pt x="7215568" y="7170033"/>
                </a:lnTo>
                <a:lnTo>
                  <a:pt x="7217692" y="7149588"/>
                </a:lnTo>
                <a:lnTo>
                  <a:pt x="7223932" y="7143237"/>
                </a:lnTo>
                <a:lnTo>
                  <a:pt x="7246772" y="7113238"/>
                </a:lnTo>
                <a:cubicBezTo>
                  <a:pt x="7262858" y="7098243"/>
                  <a:pt x="7280681" y="7087031"/>
                  <a:pt x="7299245" y="7079909"/>
                </a:cubicBezTo>
                <a:lnTo>
                  <a:pt x="7328689" y="7075361"/>
                </a:lnTo>
                <a:lnTo>
                  <a:pt x="7337649" y="7073252"/>
                </a:lnTo>
                <a:lnTo>
                  <a:pt x="7341623" y="7073363"/>
                </a:lnTo>
                <a:lnTo>
                  <a:pt x="7356165" y="7071116"/>
                </a:lnTo>
                <a:lnTo>
                  <a:pt x="7363385" y="7072789"/>
                </a:lnTo>
                <a:lnTo>
                  <a:pt x="7363375" y="7072761"/>
                </a:lnTo>
                <a:lnTo>
                  <a:pt x="7363094" y="7072525"/>
                </a:lnTo>
                <a:cubicBezTo>
                  <a:pt x="7357528" y="7062586"/>
                  <a:pt x="7353710" y="7052420"/>
                  <a:pt x="7351453" y="7042262"/>
                </a:cubicBezTo>
                <a:lnTo>
                  <a:pt x="7351267" y="7039804"/>
                </a:lnTo>
                <a:lnTo>
                  <a:pt x="7350735" y="7038355"/>
                </a:lnTo>
                <a:lnTo>
                  <a:pt x="7350821" y="7033885"/>
                </a:lnTo>
                <a:lnTo>
                  <a:pt x="7349175" y="7012046"/>
                </a:lnTo>
                <a:lnTo>
                  <a:pt x="7351363" y="7005765"/>
                </a:lnTo>
                <a:lnTo>
                  <a:pt x="7351463" y="7000551"/>
                </a:lnTo>
                <a:lnTo>
                  <a:pt x="7361167" y="6977615"/>
                </a:lnTo>
                <a:lnTo>
                  <a:pt x="7368217" y="6957372"/>
                </a:lnTo>
                <a:cubicBezTo>
                  <a:pt x="7384479" y="6933359"/>
                  <a:pt x="7409727" y="6915734"/>
                  <a:pt x="7438903" y="6910817"/>
                </a:cubicBezTo>
                <a:lnTo>
                  <a:pt x="7455051" y="6910579"/>
                </a:lnTo>
                <a:close/>
                <a:moveTo>
                  <a:pt x="10508605" y="6875414"/>
                </a:moveTo>
                <a:cubicBezTo>
                  <a:pt x="10530370" y="6872188"/>
                  <a:pt x="10552976" y="6875300"/>
                  <a:pt x="10572957" y="6885489"/>
                </a:cubicBezTo>
                <a:lnTo>
                  <a:pt x="10587666" y="6896524"/>
                </a:lnTo>
                <a:lnTo>
                  <a:pt x="10594665" y="6899496"/>
                </a:lnTo>
                <a:lnTo>
                  <a:pt x="10597170" y="6903654"/>
                </a:lnTo>
                <a:lnTo>
                  <a:pt x="10600529" y="6906174"/>
                </a:lnTo>
                <a:cubicBezTo>
                  <a:pt x="10608774" y="6914899"/>
                  <a:pt x="10615931" y="6925486"/>
                  <a:pt x="10621565" y="6938027"/>
                </a:cubicBezTo>
                <a:lnTo>
                  <a:pt x="10624339" y="6948754"/>
                </a:lnTo>
                <a:lnTo>
                  <a:pt x="10631016" y="6959838"/>
                </a:lnTo>
                <a:lnTo>
                  <a:pt x="10629061" y="6969614"/>
                </a:lnTo>
                <a:lnTo>
                  <a:pt x="10627472" y="6996098"/>
                </a:lnTo>
                <a:lnTo>
                  <a:pt x="10619974" y="7015045"/>
                </a:lnTo>
                <a:lnTo>
                  <a:pt x="10617202" y="7028904"/>
                </a:lnTo>
                <a:lnTo>
                  <a:pt x="10602435" y="7058440"/>
                </a:lnTo>
                <a:lnTo>
                  <a:pt x="10585297" y="7096679"/>
                </a:lnTo>
                <a:lnTo>
                  <a:pt x="10575658" y="7124881"/>
                </a:lnTo>
                <a:lnTo>
                  <a:pt x="10568421" y="7165093"/>
                </a:lnTo>
                <a:lnTo>
                  <a:pt x="10566850" y="7189284"/>
                </a:lnTo>
                <a:lnTo>
                  <a:pt x="10572032" y="7223833"/>
                </a:lnTo>
                <a:lnTo>
                  <a:pt x="10582306" y="7270999"/>
                </a:lnTo>
                <a:lnTo>
                  <a:pt x="10662277" y="7644684"/>
                </a:lnTo>
                <a:lnTo>
                  <a:pt x="10674743" y="7689204"/>
                </a:lnTo>
                <a:lnTo>
                  <a:pt x="10694675" y="7733826"/>
                </a:lnTo>
                <a:lnTo>
                  <a:pt x="10696985" y="7736980"/>
                </a:lnTo>
                <a:lnTo>
                  <a:pt x="10737160" y="7784270"/>
                </a:lnTo>
                <a:cubicBezTo>
                  <a:pt x="10790231" y="7835888"/>
                  <a:pt x="10873111" y="7880963"/>
                  <a:pt x="10848392" y="7959480"/>
                </a:cubicBezTo>
                <a:lnTo>
                  <a:pt x="10844776" y="7965715"/>
                </a:lnTo>
                <a:lnTo>
                  <a:pt x="10844757" y="7966023"/>
                </a:lnTo>
                <a:lnTo>
                  <a:pt x="10838987" y="7975697"/>
                </a:lnTo>
                <a:lnTo>
                  <a:pt x="10821618" y="8005645"/>
                </a:lnTo>
                <a:lnTo>
                  <a:pt x="10820606" y="8006513"/>
                </a:lnTo>
                <a:lnTo>
                  <a:pt x="10820039" y="8007464"/>
                </a:lnTo>
                <a:lnTo>
                  <a:pt x="10782234" y="8040179"/>
                </a:lnTo>
                <a:lnTo>
                  <a:pt x="10743703" y="8056173"/>
                </a:lnTo>
                <a:lnTo>
                  <a:pt x="10694992" y="8053992"/>
                </a:lnTo>
                <a:lnTo>
                  <a:pt x="10682654" y="8048581"/>
                </a:lnTo>
                <a:lnTo>
                  <a:pt x="10678999" y="8048176"/>
                </a:lnTo>
                <a:lnTo>
                  <a:pt x="10673296" y="8044476"/>
                </a:lnTo>
                <a:lnTo>
                  <a:pt x="10653553" y="8035817"/>
                </a:lnTo>
                <a:lnTo>
                  <a:pt x="10632470" y="8019822"/>
                </a:lnTo>
                <a:lnTo>
                  <a:pt x="10616476" y="8053265"/>
                </a:lnTo>
                <a:lnTo>
                  <a:pt x="10586667" y="8083073"/>
                </a:lnTo>
                <a:lnTo>
                  <a:pt x="10546682" y="8102702"/>
                </a:lnTo>
                <a:lnTo>
                  <a:pt x="10507424" y="8100521"/>
                </a:lnTo>
                <a:lnTo>
                  <a:pt x="10472527" y="8088889"/>
                </a:lnTo>
                <a:lnTo>
                  <a:pt x="10446355" y="8068533"/>
                </a:lnTo>
                <a:lnTo>
                  <a:pt x="10426725" y="8036544"/>
                </a:lnTo>
                <a:lnTo>
                  <a:pt x="10425919" y="8032515"/>
                </a:lnTo>
                <a:lnTo>
                  <a:pt x="10425271" y="8031454"/>
                </a:lnTo>
                <a:lnTo>
                  <a:pt x="10424534" y="8025588"/>
                </a:lnTo>
                <a:lnTo>
                  <a:pt x="10418728" y="7996558"/>
                </a:lnTo>
                <a:lnTo>
                  <a:pt x="10420068" y="7990050"/>
                </a:lnTo>
                <a:lnTo>
                  <a:pt x="10419103" y="7982370"/>
                </a:lnTo>
                <a:lnTo>
                  <a:pt x="10425600" y="7963180"/>
                </a:lnTo>
                <a:lnTo>
                  <a:pt x="10428906" y="7947121"/>
                </a:lnTo>
                <a:lnTo>
                  <a:pt x="10455805" y="7895503"/>
                </a:lnTo>
                <a:lnTo>
                  <a:pt x="10473980" y="7849701"/>
                </a:lnTo>
                <a:lnTo>
                  <a:pt x="10476042" y="7834751"/>
                </a:lnTo>
                <a:lnTo>
                  <a:pt x="10478874" y="7775234"/>
                </a:lnTo>
                <a:lnTo>
                  <a:pt x="10478343" y="7756644"/>
                </a:lnTo>
                <a:lnTo>
                  <a:pt x="10470345" y="7704299"/>
                </a:lnTo>
                <a:lnTo>
                  <a:pt x="10396917" y="7369146"/>
                </a:lnTo>
                <a:lnTo>
                  <a:pt x="10381089" y="7315331"/>
                </a:lnTo>
                <a:lnTo>
                  <a:pt x="10375022" y="7299714"/>
                </a:lnTo>
                <a:lnTo>
                  <a:pt x="10351116" y="7250643"/>
                </a:lnTo>
                <a:lnTo>
                  <a:pt x="10310403" y="7200480"/>
                </a:lnTo>
                <a:lnTo>
                  <a:pt x="10264601" y="7156859"/>
                </a:lnTo>
                <a:lnTo>
                  <a:pt x="10234066" y="7123416"/>
                </a:lnTo>
                <a:lnTo>
                  <a:pt x="10207894" y="7076887"/>
                </a:lnTo>
                <a:lnTo>
                  <a:pt x="10204259" y="7018726"/>
                </a:lnTo>
                <a:lnTo>
                  <a:pt x="10215164" y="6972924"/>
                </a:lnTo>
                <a:lnTo>
                  <a:pt x="10227319" y="6960770"/>
                </a:lnTo>
                <a:lnTo>
                  <a:pt x="10230432" y="6955658"/>
                </a:lnTo>
                <a:lnTo>
                  <a:pt x="10238558" y="6949531"/>
                </a:lnTo>
                <a:lnTo>
                  <a:pt x="10255150" y="6932939"/>
                </a:lnTo>
                <a:lnTo>
                  <a:pt x="10267856" y="6931510"/>
                </a:lnTo>
                <a:lnTo>
                  <a:pt x="10300952" y="6923487"/>
                </a:lnTo>
                <a:cubicBezTo>
                  <a:pt x="10322763" y="6922124"/>
                  <a:pt x="10343550" y="6924748"/>
                  <a:pt x="10362358" y="6930976"/>
                </a:cubicBezTo>
                <a:lnTo>
                  <a:pt x="10380586" y="6941692"/>
                </a:lnTo>
                <a:lnTo>
                  <a:pt x="10396190" y="6949660"/>
                </a:lnTo>
                <a:lnTo>
                  <a:pt x="10400755" y="6953549"/>
                </a:lnTo>
                <a:lnTo>
                  <a:pt x="10411879" y="6960088"/>
                </a:lnTo>
                <a:lnTo>
                  <a:pt x="10415878" y="6965227"/>
                </a:lnTo>
                <a:lnTo>
                  <a:pt x="10415820" y="6964927"/>
                </a:lnTo>
                <a:cubicBezTo>
                  <a:pt x="10424907" y="6913673"/>
                  <a:pt x="10465075" y="6881866"/>
                  <a:pt x="10508605" y="6875414"/>
                </a:cubicBezTo>
                <a:close/>
                <a:moveTo>
                  <a:pt x="9341181" y="6843347"/>
                </a:moveTo>
                <a:cubicBezTo>
                  <a:pt x="9356200" y="6842175"/>
                  <a:pt x="9371460" y="6842320"/>
                  <a:pt x="9386791" y="6843823"/>
                </a:cubicBezTo>
                <a:cubicBezTo>
                  <a:pt x="9427674" y="6847833"/>
                  <a:pt x="9469068" y="6861510"/>
                  <a:pt x="9507782" y="6885683"/>
                </a:cubicBezTo>
                <a:cubicBezTo>
                  <a:pt x="9547767" y="6910402"/>
                  <a:pt x="9584118" y="6946025"/>
                  <a:pt x="9606655" y="6991827"/>
                </a:cubicBezTo>
                <a:cubicBezTo>
                  <a:pt x="9629192" y="7036902"/>
                  <a:pt x="9636462" y="7092882"/>
                  <a:pt x="9619014" y="7135049"/>
                </a:cubicBezTo>
                <a:cubicBezTo>
                  <a:pt x="9601565" y="7177215"/>
                  <a:pt x="9557945" y="7202661"/>
                  <a:pt x="9515779" y="7188847"/>
                </a:cubicBezTo>
                <a:cubicBezTo>
                  <a:pt x="9498330" y="7183031"/>
                  <a:pt x="9479428" y="7172126"/>
                  <a:pt x="9465614" y="7160494"/>
                </a:cubicBezTo>
                <a:cubicBezTo>
                  <a:pt x="9450347" y="7147407"/>
                  <a:pt x="9435807" y="7134321"/>
                  <a:pt x="9414724" y="7133595"/>
                </a:cubicBezTo>
                <a:cubicBezTo>
                  <a:pt x="9406000" y="7133595"/>
                  <a:pt x="9396548" y="7135775"/>
                  <a:pt x="9388551" y="7139411"/>
                </a:cubicBezTo>
                <a:cubicBezTo>
                  <a:pt x="9362379" y="7151043"/>
                  <a:pt x="9345657" y="7172126"/>
                  <a:pt x="9342749" y="7199752"/>
                </a:cubicBezTo>
                <a:cubicBezTo>
                  <a:pt x="9339841" y="7223017"/>
                  <a:pt x="9338387" y="7248462"/>
                  <a:pt x="9320939" y="7265911"/>
                </a:cubicBezTo>
                <a:cubicBezTo>
                  <a:pt x="9309307" y="7277543"/>
                  <a:pt x="9293313" y="7283359"/>
                  <a:pt x="9276591" y="7284813"/>
                </a:cubicBezTo>
                <a:cubicBezTo>
                  <a:pt x="9190803" y="7293537"/>
                  <a:pt x="9138459" y="7229560"/>
                  <a:pt x="9121010" y="7152497"/>
                </a:cubicBezTo>
                <a:cubicBezTo>
                  <a:pt x="9113013" y="7117600"/>
                  <a:pt x="9112287" y="7080523"/>
                  <a:pt x="9118830" y="7046353"/>
                </a:cubicBezTo>
                <a:cubicBezTo>
                  <a:pt x="9142684" y="6924215"/>
                  <a:pt x="9236047" y="6851546"/>
                  <a:pt x="9341181" y="6843347"/>
                </a:cubicBezTo>
                <a:close/>
                <a:moveTo>
                  <a:pt x="3979540" y="6784190"/>
                </a:moveTo>
                <a:cubicBezTo>
                  <a:pt x="4039124" y="6789843"/>
                  <a:pt x="4098388" y="6816799"/>
                  <a:pt x="4146100" y="6865327"/>
                </a:cubicBezTo>
                <a:cubicBezTo>
                  <a:pt x="4178817" y="6898770"/>
                  <a:pt x="4206412" y="6941663"/>
                  <a:pt x="4218047" y="6991100"/>
                </a:cubicBezTo>
                <a:cubicBezTo>
                  <a:pt x="4229679" y="7040537"/>
                  <a:pt x="4223862" y="7095790"/>
                  <a:pt x="4196962" y="7133595"/>
                </a:cubicBezTo>
                <a:cubicBezTo>
                  <a:pt x="4170092" y="7170672"/>
                  <a:pt x="4122108" y="7185212"/>
                  <a:pt x="4084301" y="7161948"/>
                </a:cubicBezTo>
                <a:cubicBezTo>
                  <a:pt x="4068307" y="7152497"/>
                  <a:pt x="4052313" y="7137230"/>
                  <a:pt x="4042135" y="7122689"/>
                </a:cubicBezTo>
                <a:cubicBezTo>
                  <a:pt x="4030502" y="7106695"/>
                  <a:pt x="4018869" y="7089974"/>
                  <a:pt x="3998512" y="7084158"/>
                </a:cubicBezTo>
                <a:cubicBezTo>
                  <a:pt x="3989788" y="7081976"/>
                  <a:pt x="3980337" y="7081976"/>
                  <a:pt x="3971613" y="7083430"/>
                </a:cubicBezTo>
                <a:cubicBezTo>
                  <a:pt x="3943260" y="7088520"/>
                  <a:pt x="3922175" y="7105241"/>
                  <a:pt x="3913450" y="7132140"/>
                </a:cubicBezTo>
                <a:cubicBezTo>
                  <a:pt x="3905452" y="7153951"/>
                  <a:pt x="3897455" y="7178669"/>
                  <a:pt x="3876372" y="7191028"/>
                </a:cubicBezTo>
                <a:cubicBezTo>
                  <a:pt x="3861830" y="7199752"/>
                  <a:pt x="3845107" y="7201207"/>
                  <a:pt x="3829112" y="7199752"/>
                </a:cubicBezTo>
                <a:cubicBezTo>
                  <a:pt x="3743325" y="7189575"/>
                  <a:pt x="3707702" y="7114692"/>
                  <a:pt x="3708428" y="7036175"/>
                </a:cubicBezTo>
                <a:cubicBezTo>
                  <a:pt x="3709157" y="7000551"/>
                  <a:pt x="3716428" y="6964201"/>
                  <a:pt x="3730964" y="6932212"/>
                </a:cubicBezTo>
                <a:cubicBezTo>
                  <a:pt x="3780041" y="6824524"/>
                  <a:pt x="3880233" y="6774769"/>
                  <a:pt x="3979540" y="6784190"/>
                </a:cubicBezTo>
                <a:close/>
                <a:moveTo>
                  <a:pt x="3637581" y="6775146"/>
                </a:moveTo>
                <a:cubicBezTo>
                  <a:pt x="3697194" y="6772463"/>
                  <a:pt x="3748322" y="6831703"/>
                  <a:pt x="3712062" y="6891499"/>
                </a:cubicBezTo>
                <a:cubicBezTo>
                  <a:pt x="3689527" y="6930031"/>
                  <a:pt x="3632823" y="6941663"/>
                  <a:pt x="3596474" y="6916218"/>
                </a:cubicBezTo>
                <a:cubicBezTo>
                  <a:pt x="3547770" y="6881321"/>
                  <a:pt x="3555039" y="6800623"/>
                  <a:pt x="3611743" y="6780266"/>
                </a:cubicBezTo>
                <a:cubicBezTo>
                  <a:pt x="3620377" y="6777176"/>
                  <a:pt x="3629066" y="6775529"/>
                  <a:pt x="3637581" y="6775146"/>
                </a:cubicBezTo>
                <a:close/>
                <a:moveTo>
                  <a:pt x="9136914" y="6709928"/>
                </a:moveTo>
                <a:cubicBezTo>
                  <a:pt x="9156453" y="6711200"/>
                  <a:pt x="9175900" y="6718834"/>
                  <a:pt x="9190077" y="6731556"/>
                </a:cubicBezTo>
                <a:cubicBezTo>
                  <a:pt x="9215522" y="6754820"/>
                  <a:pt x="9224974" y="6794079"/>
                  <a:pt x="9211887" y="6826068"/>
                </a:cubicBezTo>
                <a:cubicBezTo>
                  <a:pt x="9199528" y="6858056"/>
                  <a:pt x="9165358" y="6880594"/>
                  <a:pt x="9131189" y="6879867"/>
                </a:cubicBezTo>
                <a:cubicBezTo>
                  <a:pt x="9049764" y="6877686"/>
                  <a:pt x="9026499" y="6775904"/>
                  <a:pt x="9083206" y="6726467"/>
                </a:cubicBezTo>
                <a:cubicBezTo>
                  <a:pt x="9097747" y="6713745"/>
                  <a:pt x="9117376" y="6708656"/>
                  <a:pt x="9136914" y="6709928"/>
                </a:cubicBezTo>
                <a:close/>
                <a:moveTo>
                  <a:pt x="9566714" y="6701670"/>
                </a:moveTo>
                <a:cubicBezTo>
                  <a:pt x="9615788" y="6701977"/>
                  <a:pt x="9659545" y="6744098"/>
                  <a:pt x="9641551" y="6801350"/>
                </a:cubicBezTo>
                <a:cubicBezTo>
                  <a:pt x="9628465" y="6844244"/>
                  <a:pt x="9576120" y="6868962"/>
                  <a:pt x="9534680" y="6852241"/>
                </a:cubicBezTo>
                <a:cubicBezTo>
                  <a:pt x="9479427" y="6829704"/>
                  <a:pt x="9467068" y="6749732"/>
                  <a:pt x="9517959" y="6716289"/>
                </a:cubicBezTo>
                <a:cubicBezTo>
                  <a:pt x="9533408" y="6706111"/>
                  <a:pt x="9550356" y="6701568"/>
                  <a:pt x="9566714" y="6701670"/>
                </a:cubicBezTo>
                <a:close/>
                <a:moveTo>
                  <a:pt x="4221837" y="6698052"/>
                </a:moveTo>
                <a:cubicBezTo>
                  <a:pt x="4280980" y="6695240"/>
                  <a:pt x="4332189" y="6754003"/>
                  <a:pt x="4296564" y="6814435"/>
                </a:cubicBezTo>
                <a:cubicBezTo>
                  <a:pt x="4274028" y="6852967"/>
                  <a:pt x="4217318" y="6864599"/>
                  <a:pt x="4180995" y="6839154"/>
                </a:cubicBezTo>
                <a:cubicBezTo>
                  <a:pt x="4132285" y="6804257"/>
                  <a:pt x="4139556" y="6723559"/>
                  <a:pt x="4196235" y="6703202"/>
                </a:cubicBezTo>
                <a:cubicBezTo>
                  <a:pt x="4204776" y="6700113"/>
                  <a:pt x="4213387" y="6698454"/>
                  <a:pt x="4221837" y="6698052"/>
                </a:cubicBezTo>
                <a:close/>
                <a:moveTo>
                  <a:pt x="11382600" y="6692400"/>
                </a:moveTo>
                <a:cubicBezTo>
                  <a:pt x="11411192" y="6694752"/>
                  <a:pt x="11439272" y="6713563"/>
                  <a:pt x="11451813" y="6738100"/>
                </a:cubicBezTo>
                <a:cubicBezTo>
                  <a:pt x="11467081" y="6768634"/>
                  <a:pt x="11461991" y="6808620"/>
                  <a:pt x="11438727" y="6834065"/>
                </a:cubicBezTo>
                <a:cubicBezTo>
                  <a:pt x="11415462" y="6859511"/>
                  <a:pt x="11376204" y="6868235"/>
                  <a:pt x="11344216" y="6855149"/>
                </a:cubicBezTo>
                <a:cubicBezTo>
                  <a:pt x="11269333" y="6824614"/>
                  <a:pt x="11283873" y="6722105"/>
                  <a:pt x="11354394" y="6695933"/>
                </a:cubicBezTo>
                <a:cubicBezTo>
                  <a:pt x="11363482" y="6692662"/>
                  <a:pt x="11373069" y="6691617"/>
                  <a:pt x="11382600" y="6692400"/>
                </a:cubicBezTo>
                <a:close/>
                <a:moveTo>
                  <a:pt x="5282965" y="6692400"/>
                </a:moveTo>
                <a:cubicBezTo>
                  <a:pt x="5311558" y="6694752"/>
                  <a:pt x="5339638" y="6713563"/>
                  <a:pt x="5352180" y="6738100"/>
                </a:cubicBezTo>
                <a:cubicBezTo>
                  <a:pt x="5367447" y="6768634"/>
                  <a:pt x="5362357" y="6808620"/>
                  <a:pt x="5339093" y="6834065"/>
                </a:cubicBezTo>
                <a:cubicBezTo>
                  <a:pt x="5315829" y="6859511"/>
                  <a:pt x="5276570" y="6868235"/>
                  <a:pt x="5244583" y="6855149"/>
                </a:cubicBezTo>
                <a:cubicBezTo>
                  <a:pt x="5169699" y="6824614"/>
                  <a:pt x="5184239" y="6722105"/>
                  <a:pt x="5254759" y="6695933"/>
                </a:cubicBezTo>
                <a:cubicBezTo>
                  <a:pt x="5263848" y="6692662"/>
                  <a:pt x="5273435" y="6691617"/>
                  <a:pt x="5282965" y="6692400"/>
                </a:cubicBezTo>
                <a:close/>
                <a:moveTo>
                  <a:pt x="9346567" y="6629957"/>
                </a:moveTo>
                <a:cubicBezTo>
                  <a:pt x="9366014" y="6631229"/>
                  <a:pt x="9385280" y="6638863"/>
                  <a:pt x="9399457" y="6651585"/>
                </a:cubicBezTo>
                <a:cubicBezTo>
                  <a:pt x="9424903" y="6674849"/>
                  <a:pt x="9434353" y="6714108"/>
                  <a:pt x="9421267" y="6746097"/>
                </a:cubicBezTo>
                <a:cubicBezTo>
                  <a:pt x="9408908" y="6778085"/>
                  <a:pt x="9374738" y="6800623"/>
                  <a:pt x="9340569" y="6799896"/>
                </a:cubicBezTo>
                <a:cubicBezTo>
                  <a:pt x="9259143" y="6797715"/>
                  <a:pt x="9235879" y="6695933"/>
                  <a:pt x="9292586" y="6646496"/>
                </a:cubicBezTo>
                <a:cubicBezTo>
                  <a:pt x="9307490" y="6633774"/>
                  <a:pt x="9327119" y="6628685"/>
                  <a:pt x="9346567" y="6629957"/>
                </a:cubicBezTo>
                <a:close/>
                <a:moveTo>
                  <a:pt x="3797692" y="6605636"/>
                </a:moveTo>
                <a:cubicBezTo>
                  <a:pt x="3826388" y="6604102"/>
                  <a:pt x="3856922" y="6619234"/>
                  <a:pt x="3872734" y="6642134"/>
                </a:cubicBezTo>
                <a:cubicBezTo>
                  <a:pt x="3892366" y="6671214"/>
                  <a:pt x="3891638" y="6711200"/>
                  <a:pt x="3872008" y="6739554"/>
                </a:cubicBezTo>
                <a:cubicBezTo>
                  <a:pt x="3852378" y="6767907"/>
                  <a:pt x="3814572" y="6781720"/>
                  <a:pt x="3781128" y="6772996"/>
                </a:cubicBezTo>
                <a:cubicBezTo>
                  <a:pt x="3702610" y="6752640"/>
                  <a:pt x="3703339" y="6647950"/>
                  <a:pt x="3770226" y="6613053"/>
                </a:cubicBezTo>
                <a:cubicBezTo>
                  <a:pt x="3778767" y="6608509"/>
                  <a:pt x="3788127" y="6606147"/>
                  <a:pt x="3797692" y="6605636"/>
                </a:cubicBezTo>
                <a:close/>
                <a:moveTo>
                  <a:pt x="4020163" y="6575828"/>
                </a:moveTo>
                <a:cubicBezTo>
                  <a:pt x="4048858" y="6574294"/>
                  <a:pt x="4079394" y="6589425"/>
                  <a:pt x="4095206" y="6612326"/>
                </a:cubicBezTo>
                <a:cubicBezTo>
                  <a:pt x="4114837" y="6641407"/>
                  <a:pt x="4114109" y="6681392"/>
                  <a:pt x="4094480" y="6709746"/>
                </a:cubicBezTo>
                <a:cubicBezTo>
                  <a:pt x="4074850" y="6738099"/>
                  <a:pt x="4037044" y="6751913"/>
                  <a:pt x="4003600" y="6743188"/>
                </a:cubicBezTo>
                <a:cubicBezTo>
                  <a:pt x="3925082" y="6722832"/>
                  <a:pt x="3925808" y="6618142"/>
                  <a:pt x="3992695" y="6583246"/>
                </a:cubicBezTo>
                <a:cubicBezTo>
                  <a:pt x="4001238" y="6578702"/>
                  <a:pt x="4010599" y="6576339"/>
                  <a:pt x="4020163" y="6575828"/>
                </a:cubicBezTo>
                <a:close/>
                <a:moveTo>
                  <a:pt x="200370" y="6548020"/>
                </a:moveTo>
                <a:cubicBezTo>
                  <a:pt x="249307" y="6550848"/>
                  <a:pt x="291292" y="6594878"/>
                  <a:pt x="271117" y="6651585"/>
                </a:cubicBezTo>
                <a:cubicBezTo>
                  <a:pt x="255850" y="6693024"/>
                  <a:pt x="201324" y="6715562"/>
                  <a:pt x="161338" y="6696659"/>
                </a:cubicBezTo>
                <a:cubicBezTo>
                  <a:pt x="106813" y="6671214"/>
                  <a:pt x="98816" y="6590516"/>
                  <a:pt x="151160" y="6559981"/>
                </a:cubicBezTo>
                <a:cubicBezTo>
                  <a:pt x="166973" y="6550712"/>
                  <a:pt x="184058" y="6547077"/>
                  <a:pt x="200370" y="6548020"/>
                </a:cubicBezTo>
                <a:close/>
                <a:moveTo>
                  <a:pt x="6897806" y="6513452"/>
                </a:moveTo>
                <a:cubicBezTo>
                  <a:pt x="6971235" y="6512725"/>
                  <a:pt x="7017036" y="6600694"/>
                  <a:pt x="6955967" y="6651585"/>
                </a:cubicBezTo>
                <a:cubicBezTo>
                  <a:pt x="6921797" y="6679938"/>
                  <a:pt x="6863636" y="6672668"/>
                  <a:pt x="6838191" y="6636317"/>
                </a:cubicBezTo>
                <a:cubicBezTo>
                  <a:pt x="6804022" y="6587607"/>
                  <a:pt x="6837464" y="6514179"/>
                  <a:pt x="6897806" y="6513452"/>
                </a:cubicBezTo>
                <a:close/>
                <a:moveTo>
                  <a:pt x="559114" y="6496814"/>
                </a:moveTo>
                <a:cubicBezTo>
                  <a:pt x="604753" y="6500801"/>
                  <a:pt x="650867" y="6516929"/>
                  <a:pt x="692784" y="6546168"/>
                </a:cubicBezTo>
                <a:cubicBezTo>
                  <a:pt x="731315" y="6573067"/>
                  <a:pt x="766212" y="6610145"/>
                  <a:pt x="786568" y="6656673"/>
                </a:cubicBezTo>
                <a:cubicBezTo>
                  <a:pt x="806924" y="6703202"/>
                  <a:pt x="811286" y="6758455"/>
                  <a:pt x="791657" y="6800622"/>
                </a:cubicBezTo>
                <a:cubicBezTo>
                  <a:pt x="772028" y="6842062"/>
                  <a:pt x="727680" y="6865326"/>
                  <a:pt x="686241" y="6849332"/>
                </a:cubicBezTo>
                <a:cubicBezTo>
                  <a:pt x="668793" y="6842789"/>
                  <a:pt x="650618" y="6831156"/>
                  <a:pt x="637531" y="6818070"/>
                </a:cubicBezTo>
                <a:cubicBezTo>
                  <a:pt x="622991" y="6804257"/>
                  <a:pt x="608451" y="6790444"/>
                  <a:pt x="588094" y="6788263"/>
                </a:cubicBezTo>
                <a:cubicBezTo>
                  <a:pt x="579370" y="6787536"/>
                  <a:pt x="569919" y="6789717"/>
                  <a:pt x="561922" y="6792625"/>
                </a:cubicBezTo>
                <a:cubicBezTo>
                  <a:pt x="535023" y="6802803"/>
                  <a:pt x="517574" y="6823160"/>
                  <a:pt x="513212" y="6850786"/>
                </a:cubicBezTo>
                <a:cubicBezTo>
                  <a:pt x="509577" y="6873324"/>
                  <a:pt x="505942" y="6899496"/>
                  <a:pt x="487767" y="6915490"/>
                </a:cubicBezTo>
                <a:cubicBezTo>
                  <a:pt x="475408" y="6926395"/>
                  <a:pt x="458686" y="6931485"/>
                  <a:pt x="442692" y="6932211"/>
                </a:cubicBezTo>
                <a:cubicBezTo>
                  <a:pt x="355450" y="6938027"/>
                  <a:pt x="306742" y="6871142"/>
                  <a:pt x="292927" y="6794079"/>
                </a:cubicBezTo>
                <a:cubicBezTo>
                  <a:pt x="287112" y="6759183"/>
                  <a:pt x="287838" y="6721378"/>
                  <a:pt x="296563" y="6687935"/>
                </a:cubicBezTo>
                <a:cubicBezTo>
                  <a:pt x="324735" y="6572976"/>
                  <a:pt x="414248" y="6505728"/>
                  <a:pt x="513807" y="6496839"/>
                </a:cubicBezTo>
                <a:cubicBezTo>
                  <a:pt x="528741" y="6495506"/>
                  <a:pt x="543901" y="6495486"/>
                  <a:pt x="559114" y="6496814"/>
                </a:cubicBezTo>
                <a:close/>
                <a:moveTo>
                  <a:pt x="6551884" y="6495556"/>
                </a:moveTo>
                <a:cubicBezTo>
                  <a:pt x="6650883" y="6490472"/>
                  <a:pt x="6749314" y="6547441"/>
                  <a:pt x="6797478" y="6650131"/>
                </a:cubicBezTo>
                <a:cubicBezTo>
                  <a:pt x="6817108" y="6692298"/>
                  <a:pt x="6828740" y="6742462"/>
                  <a:pt x="6823651" y="6792625"/>
                </a:cubicBezTo>
                <a:cubicBezTo>
                  <a:pt x="6817835" y="6842789"/>
                  <a:pt x="6793843" y="6893680"/>
                  <a:pt x="6756766" y="6919852"/>
                </a:cubicBezTo>
                <a:cubicBezTo>
                  <a:pt x="6718961" y="6946025"/>
                  <a:pt x="6668797" y="6943844"/>
                  <a:pt x="6641171" y="6908947"/>
                </a:cubicBezTo>
                <a:cubicBezTo>
                  <a:pt x="6629539" y="6894407"/>
                  <a:pt x="6619360" y="6875505"/>
                  <a:pt x="6614271" y="6857330"/>
                </a:cubicBezTo>
                <a:cubicBezTo>
                  <a:pt x="6608455" y="6838427"/>
                  <a:pt x="6603366" y="6818798"/>
                  <a:pt x="6585918" y="6807166"/>
                </a:cubicBezTo>
                <a:cubicBezTo>
                  <a:pt x="6578648" y="6802076"/>
                  <a:pt x="6569924" y="6799169"/>
                  <a:pt x="6561199" y="6797714"/>
                </a:cubicBezTo>
                <a:cubicBezTo>
                  <a:pt x="6532846" y="6793353"/>
                  <a:pt x="6507400" y="6802076"/>
                  <a:pt x="6489952" y="6823887"/>
                </a:cubicBezTo>
                <a:cubicBezTo>
                  <a:pt x="6475412" y="6842062"/>
                  <a:pt x="6459418" y="6862419"/>
                  <a:pt x="6435426" y="6867507"/>
                </a:cubicBezTo>
                <a:cubicBezTo>
                  <a:pt x="6418705" y="6871143"/>
                  <a:pt x="6402711" y="6866781"/>
                  <a:pt x="6387443" y="6859511"/>
                </a:cubicBezTo>
                <a:cubicBezTo>
                  <a:pt x="6309653" y="6821706"/>
                  <a:pt x="6300929" y="6738827"/>
                  <a:pt x="6327828" y="6665398"/>
                </a:cubicBezTo>
                <a:cubicBezTo>
                  <a:pt x="6340187" y="6631956"/>
                  <a:pt x="6359817" y="6599967"/>
                  <a:pt x="6383808" y="6575249"/>
                </a:cubicBezTo>
                <a:cubicBezTo>
                  <a:pt x="6432882" y="6523995"/>
                  <a:pt x="6492485" y="6498606"/>
                  <a:pt x="6551884" y="6495556"/>
                </a:cubicBezTo>
                <a:close/>
                <a:moveTo>
                  <a:pt x="8427407" y="6467947"/>
                </a:moveTo>
                <a:cubicBezTo>
                  <a:pt x="8475151" y="6471695"/>
                  <a:pt x="8521771" y="6503456"/>
                  <a:pt x="8543036" y="6545441"/>
                </a:cubicBezTo>
                <a:cubicBezTo>
                  <a:pt x="8569208" y="6596332"/>
                  <a:pt x="8559758" y="6663217"/>
                  <a:pt x="8521226" y="6705384"/>
                </a:cubicBezTo>
                <a:cubicBezTo>
                  <a:pt x="8482694" y="6747550"/>
                  <a:pt x="8416536" y="6762818"/>
                  <a:pt x="8363464" y="6741007"/>
                </a:cubicBezTo>
                <a:cubicBezTo>
                  <a:pt x="8237691" y="6690117"/>
                  <a:pt x="8262409" y="6517815"/>
                  <a:pt x="8380185" y="6474194"/>
                </a:cubicBezTo>
                <a:cubicBezTo>
                  <a:pt x="8395452" y="6468560"/>
                  <a:pt x="8411492" y="6466697"/>
                  <a:pt x="8427407" y="6467947"/>
                </a:cubicBezTo>
                <a:close/>
                <a:moveTo>
                  <a:pt x="2327777" y="6467947"/>
                </a:moveTo>
                <a:cubicBezTo>
                  <a:pt x="2375521" y="6471695"/>
                  <a:pt x="2422142" y="6503456"/>
                  <a:pt x="2443406" y="6545441"/>
                </a:cubicBezTo>
                <a:cubicBezTo>
                  <a:pt x="2469579" y="6596332"/>
                  <a:pt x="2460127" y="6663217"/>
                  <a:pt x="2421597" y="6705384"/>
                </a:cubicBezTo>
                <a:cubicBezTo>
                  <a:pt x="2383064" y="6747550"/>
                  <a:pt x="2316907" y="6762818"/>
                  <a:pt x="2263835" y="6741007"/>
                </a:cubicBezTo>
                <a:cubicBezTo>
                  <a:pt x="2138061" y="6690117"/>
                  <a:pt x="2162779" y="6517815"/>
                  <a:pt x="2280555" y="6474194"/>
                </a:cubicBezTo>
                <a:cubicBezTo>
                  <a:pt x="2295822" y="6468560"/>
                  <a:pt x="2311863" y="6466697"/>
                  <a:pt x="2327777" y="6467947"/>
                </a:cubicBezTo>
                <a:close/>
                <a:moveTo>
                  <a:pt x="11003292" y="6419259"/>
                </a:moveTo>
                <a:cubicBezTo>
                  <a:pt x="11023194" y="6420895"/>
                  <a:pt x="11042687" y="6434390"/>
                  <a:pt x="11051956" y="6452383"/>
                </a:cubicBezTo>
                <a:cubicBezTo>
                  <a:pt x="11062861" y="6473467"/>
                  <a:pt x="11058499" y="6501820"/>
                  <a:pt x="11042505" y="6519269"/>
                </a:cubicBezTo>
                <a:cubicBezTo>
                  <a:pt x="11026510" y="6536717"/>
                  <a:pt x="10998884" y="6542533"/>
                  <a:pt x="10976347" y="6533809"/>
                </a:cubicBezTo>
                <a:cubicBezTo>
                  <a:pt x="10924002" y="6511999"/>
                  <a:pt x="10934180" y="6440024"/>
                  <a:pt x="10983617" y="6421849"/>
                </a:cubicBezTo>
                <a:cubicBezTo>
                  <a:pt x="10989979" y="6419487"/>
                  <a:pt x="10996658" y="6418714"/>
                  <a:pt x="11003292" y="6419259"/>
                </a:cubicBezTo>
                <a:close/>
                <a:moveTo>
                  <a:pt x="4903658" y="6419259"/>
                </a:moveTo>
                <a:cubicBezTo>
                  <a:pt x="4923560" y="6420895"/>
                  <a:pt x="4943054" y="6434390"/>
                  <a:pt x="4952323" y="6452383"/>
                </a:cubicBezTo>
                <a:cubicBezTo>
                  <a:pt x="4963228" y="6473467"/>
                  <a:pt x="4958865" y="6501820"/>
                  <a:pt x="4942871" y="6519269"/>
                </a:cubicBezTo>
                <a:cubicBezTo>
                  <a:pt x="4926877" y="6536717"/>
                  <a:pt x="4899251" y="6542533"/>
                  <a:pt x="4876714" y="6533809"/>
                </a:cubicBezTo>
                <a:cubicBezTo>
                  <a:pt x="4824368" y="6511999"/>
                  <a:pt x="4834546" y="6440024"/>
                  <a:pt x="4883983" y="6421849"/>
                </a:cubicBezTo>
                <a:cubicBezTo>
                  <a:pt x="4890346" y="6419486"/>
                  <a:pt x="4897024" y="6418714"/>
                  <a:pt x="4903658" y="6419259"/>
                </a:cubicBezTo>
                <a:close/>
                <a:moveTo>
                  <a:pt x="6321285" y="6392041"/>
                </a:moveTo>
                <a:cubicBezTo>
                  <a:pt x="6394713" y="6391314"/>
                  <a:pt x="6440516" y="6479283"/>
                  <a:pt x="6379446" y="6530174"/>
                </a:cubicBezTo>
                <a:cubicBezTo>
                  <a:pt x="6345277" y="6558527"/>
                  <a:pt x="6287116" y="6551257"/>
                  <a:pt x="6261670" y="6514906"/>
                </a:cubicBezTo>
                <a:cubicBezTo>
                  <a:pt x="6227500" y="6466197"/>
                  <a:pt x="6260943" y="6392768"/>
                  <a:pt x="6321285" y="6392041"/>
                </a:cubicBezTo>
                <a:close/>
                <a:moveTo>
                  <a:pt x="760168" y="6365540"/>
                </a:moveTo>
                <a:cubicBezTo>
                  <a:pt x="809106" y="6368368"/>
                  <a:pt x="851091" y="6412398"/>
                  <a:pt x="830916" y="6469105"/>
                </a:cubicBezTo>
                <a:cubicBezTo>
                  <a:pt x="815649" y="6510544"/>
                  <a:pt x="761123" y="6533082"/>
                  <a:pt x="721137" y="6514180"/>
                </a:cubicBezTo>
                <a:cubicBezTo>
                  <a:pt x="666611" y="6488734"/>
                  <a:pt x="658614" y="6408036"/>
                  <a:pt x="710959" y="6377501"/>
                </a:cubicBezTo>
                <a:cubicBezTo>
                  <a:pt x="726771" y="6368232"/>
                  <a:pt x="743856" y="6364597"/>
                  <a:pt x="760168" y="6365540"/>
                </a:cubicBezTo>
                <a:close/>
                <a:moveTo>
                  <a:pt x="330641" y="6352420"/>
                </a:moveTo>
                <a:cubicBezTo>
                  <a:pt x="349998" y="6354783"/>
                  <a:pt x="368900" y="6363689"/>
                  <a:pt x="382350" y="6377502"/>
                </a:cubicBezTo>
                <a:cubicBezTo>
                  <a:pt x="407068" y="6401493"/>
                  <a:pt x="414338" y="6441479"/>
                  <a:pt x="399798" y="6472740"/>
                </a:cubicBezTo>
                <a:cubicBezTo>
                  <a:pt x="385258" y="6504002"/>
                  <a:pt x="350361" y="6524358"/>
                  <a:pt x="316191" y="6522177"/>
                </a:cubicBezTo>
                <a:cubicBezTo>
                  <a:pt x="235493" y="6516361"/>
                  <a:pt x="217319" y="6413125"/>
                  <a:pt x="276206" y="6366596"/>
                </a:cubicBezTo>
                <a:cubicBezTo>
                  <a:pt x="291473" y="6354237"/>
                  <a:pt x="311284" y="6350057"/>
                  <a:pt x="330641" y="6352420"/>
                </a:cubicBezTo>
                <a:close/>
                <a:moveTo>
                  <a:pt x="6745861" y="6332427"/>
                </a:moveTo>
                <a:cubicBezTo>
                  <a:pt x="6784392" y="6326610"/>
                  <a:pt x="6822924" y="6357872"/>
                  <a:pt x="6833102" y="6394223"/>
                </a:cubicBezTo>
                <a:cubicBezTo>
                  <a:pt x="6841826" y="6427665"/>
                  <a:pt x="6828740" y="6465470"/>
                  <a:pt x="6800387" y="6485826"/>
                </a:cubicBezTo>
                <a:cubicBezTo>
                  <a:pt x="6772033" y="6506183"/>
                  <a:pt x="6731320" y="6506183"/>
                  <a:pt x="6702967" y="6487280"/>
                </a:cubicBezTo>
                <a:cubicBezTo>
                  <a:pt x="6635355" y="6441478"/>
                  <a:pt x="6671705" y="6343332"/>
                  <a:pt x="6745861" y="6332427"/>
                </a:cubicBezTo>
                <a:close/>
                <a:moveTo>
                  <a:pt x="11684423" y="6308004"/>
                </a:moveTo>
                <a:cubicBezTo>
                  <a:pt x="11732167" y="6311752"/>
                  <a:pt x="11778786" y="6343513"/>
                  <a:pt x="11800052" y="6385498"/>
                </a:cubicBezTo>
                <a:cubicBezTo>
                  <a:pt x="11826224" y="6436389"/>
                  <a:pt x="11816774" y="6503274"/>
                  <a:pt x="11778242" y="6545441"/>
                </a:cubicBezTo>
                <a:cubicBezTo>
                  <a:pt x="11739710" y="6587607"/>
                  <a:pt x="11673552" y="6602875"/>
                  <a:pt x="11620480" y="6581064"/>
                </a:cubicBezTo>
                <a:cubicBezTo>
                  <a:pt x="11494707" y="6530174"/>
                  <a:pt x="11519425" y="6357872"/>
                  <a:pt x="11637201" y="6314251"/>
                </a:cubicBezTo>
                <a:cubicBezTo>
                  <a:pt x="11652468" y="6308617"/>
                  <a:pt x="11668508" y="6306754"/>
                  <a:pt x="11684423" y="6308004"/>
                </a:cubicBezTo>
                <a:close/>
                <a:moveTo>
                  <a:pt x="5584789" y="6308004"/>
                </a:moveTo>
                <a:cubicBezTo>
                  <a:pt x="5632534" y="6311752"/>
                  <a:pt x="5679154" y="6343513"/>
                  <a:pt x="5700418" y="6385498"/>
                </a:cubicBezTo>
                <a:cubicBezTo>
                  <a:pt x="5726592" y="6436389"/>
                  <a:pt x="5717141" y="6503274"/>
                  <a:pt x="5678609" y="6545441"/>
                </a:cubicBezTo>
                <a:cubicBezTo>
                  <a:pt x="5640077" y="6587607"/>
                  <a:pt x="5573918" y="6602875"/>
                  <a:pt x="5520846" y="6581064"/>
                </a:cubicBezTo>
                <a:cubicBezTo>
                  <a:pt x="5395075" y="6530174"/>
                  <a:pt x="5419793" y="6357872"/>
                  <a:pt x="5537568" y="6314251"/>
                </a:cubicBezTo>
                <a:cubicBezTo>
                  <a:pt x="5552835" y="6308617"/>
                  <a:pt x="5568874" y="6306754"/>
                  <a:pt x="5584789" y="6308004"/>
                </a:cubicBezTo>
                <a:close/>
                <a:moveTo>
                  <a:pt x="6526303" y="6286625"/>
                </a:moveTo>
                <a:cubicBezTo>
                  <a:pt x="6564834" y="6280808"/>
                  <a:pt x="6603366" y="6312070"/>
                  <a:pt x="6613544" y="6348421"/>
                </a:cubicBezTo>
                <a:cubicBezTo>
                  <a:pt x="6622268" y="6381863"/>
                  <a:pt x="6609182" y="6419668"/>
                  <a:pt x="6580829" y="6440024"/>
                </a:cubicBezTo>
                <a:cubicBezTo>
                  <a:pt x="6552475" y="6460380"/>
                  <a:pt x="6511762" y="6460380"/>
                  <a:pt x="6483409" y="6441478"/>
                </a:cubicBezTo>
                <a:cubicBezTo>
                  <a:pt x="6415797" y="6395676"/>
                  <a:pt x="6452147" y="6297530"/>
                  <a:pt x="6526303" y="6286625"/>
                </a:cubicBezTo>
                <a:close/>
                <a:moveTo>
                  <a:pt x="543928" y="6282626"/>
                </a:moveTo>
                <a:cubicBezTo>
                  <a:pt x="563376" y="6284988"/>
                  <a:pt x="582278" y="6293894"/>
                  <a:pt x="595365" y="6307707"/>
                </a:cubicBezTo>
                <a:cubicBezTo>
                  <a:pt x="620082" y="6331699"/>
                  <a:pt x="627353" y="6371685"/>
                  <a:pt x="612813" y="6402946"/>
                </a:cubicBezTo>
                <a:cubicBezTo>
                  <a:pt x="598273" y="6434208"/>
                  <a:pt x="563376" y="6454564"/>
                  <a:pt x="529207" y="6452383"/>
                </a:cubicBezTo>
                <a:cubicBezTo>
                  <a:pt x="448508" y="6446567"/>
                  <a:pt x="430333" y="6343331"/>
                  <a:pt x="489221" y="6296802"/>
                </a:cubicBezTo>
                <a:cubicBezTo>
                  <a:pt x="504488" y="6284443"/>
                  <a:pt x="524481" y="6280263"/>
                  <a:pt x="543928" y="6282626"/>
                </a:cubicBezTo>
                <a:close/>
                <a:moveTo>
                  <a:pt x="7193746" y="5743137"/>
                </a:moveTo>
                <a:cubicBezTo>
                  <a:pt x="7213648" y="5744773"/>
                  <a:pt x="7233141" y="5758268"/>
                  <a:pt x="7242410" y="5776261"/>
                </a:cubicBezTo>
                <a:cubicBezTo>
                  <a:pt x="7253315" y="5797345"/>
                  <a:pt x="7248953" y="5825698"/>
                  <a:pt x="7232959" y="5843147"/>
                </a:cubicBezTo>
                <a:cubicBezTo>
                  <a:pt x="7216965" y="5860595"/>
                  <a:pt x="7189338" y="5866411"/>
                  <a:pt x="7166801" y="5857687"/>
                </a:cubicBezTo>
                <a:cubicBezTo>
                  <a:pt x="7114456" y="5835877"/>
                  <a:pt x="7124634" y="5763902"/>
                  <a:pt x="7174071" y="5745727"/>
                </a:cubicBezTo>
                <a:cubicBezTo>
                  <a:pt x="7180433" y="5743364"/>
                  <a:pt x="7187112" y="5742592"/>
                  <a:pt x="7193746" y="5743137"/>
                </a:cubicBezTo>
                <a:close/>
                <a:moveTo>
                  <a:pt x="1094122" y="5743137"/>
                </a:moveTo>
                <a:cubicBezTo>
                  <a:pt x="1114024" y="5744773"/>
                  <a:pt x="1133518" y="5758268"/>
                  <a:pt x="1142787" y="5776261"/>
                </a:cubicBezTo>
                <a:cubicBezTo>
                  <a:pt x="1153692" y="5797345"/>
                  <a:pt x="1149330" y="5825698"/>
                  <a:pt x="1133336" y="5843147"/>
                </a:cubicBezTo>
                <a:cubicBezTo>
                  <a:pt x="1117342" y="5860595"/>
                  <a:pt x="1089715" y="5866411"/>
                  <a:pt x="1067178" y="5857687"/>
                </a:cubicBezTo>
                <a:cubicBezTo>
                  <a:pt x="1014833" y="5835877"/>
                  <a:pt x="1025011" y="5763902"/>
                  <a:pt x="1074448" y="5745727"/>
                </a:cubicBezTo>
                <a:cubicBezTo>
                  <a:pt x="1080809" y="5743365"/>
                  <a:pt x="1087488" y="5742592"/>
                  <a:pt x="1094122" y="5743137"/>
                </a:cubicBezTo>
                <a:close/>
                <a:moveTo>
                  <a:pt x="7931812" y="5524807"/>
                </a:moveTo>
                <a:cubicBezTo>
                  <a:pt x="7980782" y="5523716"/>
                  <a:pt x="8025766" y="5564338"/>
                  <a:pt x="8009408" y="5622135"/>
                </a:cubicBezTo>
                <a:cubicBezTo>
                  <a:pt x="7997776" y="5665029"/>
                  <a:pt x="7945432" y="5691201"/>
                  <a:pt x="7903992" y="5675934"/>
                </a:cubicBezTo>
                <a:cubicBezTo>
                  <a:pt x="7848012" y="5654851"/>
                  <a:pt x="7834199" y="5575607"/>
                  <a:pt x="7883636" y="5540710"/>
                </a:cubicBezTo>
                <a:cubicBezTo>
                  <a:pt x="7898722" y="5530169"/>
                  <a:pt x="7915488" y="5525170"/>
                  <a:pt x="7931812" y="5524807"/>
                </a:cubicBezTo>
                <a:close/>
                <a:moveTo>
                  <a:pt x="2439812" y="5486183"/>
                </a:moveTo>
                <a:cubicBezTo>
                  <a:pt x="2512512" y="5489819"/>
                  <a:pt x="2553225" y="5580695"/>
                  <a:pt x="2488521" y="5628678"/>
                </a:cubicBezTo>
                <a:cubicBezTo>
                  <a:pt x="2452897" y="5654850"/>
                  <a:pt x="2395464" y="5643218"/>
                  <a:pt x="2372200" y="5605414"/>
                </a:cubicBezTo>
                <a:cubicBezTo>
                  <a:pt x="2340938" y="5554523"/>
                  <a:pt x="2379470" y="5482548"/>
                  <a:pt x="2439812" y="5486183"/>
                </a:cubicBezTo>
                <a:close/>
                <a:moveTo>
                  <a:pt x="4154085" y="5470190"/>
                </a:moveTo>
                <a:lnTo>
                  <a:pt x="4180412" y="5472215"/>
                </a:lnTo>
                <a:lnTo>
                  <a:pt x="4189017" y="5472678"/>
                </a:lnTo>
                <a:lnTo>
                  <a:pt x="4189596" y="5472922"/>
                </a:lnTo>
                <a:lnTo>
                  <a:pt x="4201322" y="5473825"/>
                </a:lnTo>
                <a:lnTo>
                  <a:pt x="4214399" y="5483372"/>
                </a:lnTo>
                <a:lnTo>
                  <a:pt x="4220861" y="5486094"/>
                </a:lnTo>
                <a:lnTo>
                  <a:pt x="4228772" y="5493869"/>
                </a:lnTo>
                <a:lnTo>
                  <a:pt x="4247122" y="5507267"/>
                </a:lnTo>
                <a:lnTo>
                  <a:pt x="4250395" y="5519858"/>
                </a:lnTo>
                <a:lnTo>
                  <a:pt x="4263122" y="5550888"/>
                </a:lnTo>
                <a:cubicBezTo>
                  <a:pt x="4267754" y="5572153"/>
                  <a:pt x="4268298" y="5593112"/>
                  <a:pt x="4264983" y="5612690"/>
                </a:cubicBezTo>
                <a:lnTo>
                  <a:pt x="4255433" y="5636705"/>
                </a:lnTo>
                <a:lnTo>
                  <a:pt x="4251485" y="5649035"/>
                </a:lnTo>
                <a:lnTo>
                  <a:pt x="4248907" y="5653107"/>
                </a:lnTo>
                <a:lnTo>
                  <a:pt x="4243694" y="5666211"/>
                </a:lnTo>
                <a:lnTo>
                  <a:pt x="4239055" y="5671117"/>
                </a:lnTo>
                <a:lnTo>
                  <a:pt x="4239078" y="5671121"/>
                </a:lnTo>
                <a:lnTo>
                  <a:pt x="4239853" y="5670845"/>
                </a:lnTo>
                <a:cubicBezTo>
                  <a:pt x="4318371" y="5672481"/>
                  <a:pt x="4363767" y="5750180"/>
                  <a:pt x="4342296" y="5814078"/>
                </a:cubicBezTo>
                <a:lnTo>
                  <a:pt x="4332047" y="5832990"/>
                </a:lnTo>
                <a:lnTo>
                  <a:pt x="4330732" y="5838058"/>
                </a:lnTo>
                <a:lnTo>
                  <a:pt x="4328141" y="5840199"/>
                </a:lnTo>
                <a:lnTo>
                  <a:pt x="4325832" y="5844461"/>
                </a:lnTo>
                <a:cubicBezTo>
                  <a:pt x="4318383" y="5853928"/>
                  <a:pt x="4308920" y="5862595"/>
                  <a:pt x="4297288" y="5870047"/>
                </a:cubicBezTo>
                <a:lnTo>
                  <a:pt x="4285973" y="5875059"/>
                </a:lnTo>
                <a:lnTo>
                  <a:pt x="4276206" y="5883133"/>
                </a:lnTo>
                <a:lnTo>
                  <a:pt x="4266420" y="5882624"/>
                </a:lnTo>
                <a:lnTo>
                  <a:pt x="4241036" y="5884951"/>
                </a:lnTo>
                <a:lnTo>
                  <a:pt x="4220793" y="5880247"/>
                </a:lnTo>
                <a:lnTo>
                  <a:pt x="4206410" y="5879498"/>
                </a:lnTo>
                <a:lnTo>
                  <a:pt x="4165064" y="5866382"/>
                </a:lnTo>
                <a:lnTo>
                  <a:pt x="4140538" y="5859447"/>
                </a:lnTo>
                <a:lnTo>
                  <a:pt x="4102562" y="5852501"/>
                </a:lnTo>
                <a:lnTo>
                  <a:pt x="4066530" y="5851594"/>
                </a:lnTo>
                <a:lnTo>
                  <a:pt x="4039125" y="5854118"/>
                </a:lnTo>
                <a:lnTo>
                  <a:pt x="4005423" y="5864622"/>
                </a:lnTo>
                <a:lnTo>
                  <a:pt x="3961422" y="5880952"/>
                </a:lnTo>
                <a:lnTo>
                  <a:pt x="3603736" y="6016176"/>
                </a:lnTo>
                <a:lnTo>
                  <a:pt x="3544490" y="6042994"/>
                </a:lnTo>
                <a:lnTo>
                  <a:pt x="3520859" y="6061705"/>
                </a:lnTo>
                <a:cubicBezTo>
                  <a:pt x="3504502" y="6076700"/>
                  <a:pt x="3489962" y="6093967"/>
                  <a:pt x="3477966" y="6110688"/>
                </a:cubicBezTo>
                <a:cubicBezTo>
                  <a:pt x="3434347" y="6171030"/>
                  <a:pt x="3402356" y="6259725"/>
                  <a:pt x="3320930" y="6246639"/>
                </a:cubicBezTo>
                <a:lnTo>
                  <a:pt x="3315004" y="6244339"/>
                </a:lnTo>
                <a:lnTo>
                  <a:pt x="3313659" y="6244458"/>
                </a:lnTo>
                <a:lnTo>
                  <a:pt x="3284067" y="6232331"/>
                </a:lnTo>
                <a:lnTo>
                  <a:pt x="3271004" y="6227260"/>
                </a:lnTo>
                <a:lnTo>
                  <a:pt x="3270371" y="6226717"/>
                </a:lnTo>
                <a:lnTo>
                  <a:pt x="3269312" y="6226283"/>
                </a:lnTo>
                <a:lnTo>
                  <a:pt x="3230778" y="6193567"/>
                </a:lnTo>
                <a:lnTo>
                  <a:pt x="3208969" y="6157944"/>
                </a:lnTo>
                <a:lnTo>
                  <a:pt x="3203879" y="6109234"/>
                </a:lnTo>
                <a:lnTo>
                  <a:pt x="3207623" y="6095428"/>
                </a:lnTo>
                <a:lnTo>
                  <a:pt x="3207516" y="6092512"/>
                </a:lnTo>
                <a:lnTo>
                  <a:pt x="3209706" y="6087747"/>
                </a:lnTo>
                <a:lnTo>
                  <a:pt x="3215512" y="6066340"/>
                </a:lnTo>
                <a:lnTo>
                  <a:pt x="3228597" y="6043076"/>
                </a:lnTo>
                <a:lnTo>
                  <a:pt x="3192974" y="6032171"/>
                </a:lnTo>
                <a:lnTo>
                  <a:pt x="3179809" y="6021868"/>
                </a:lnTo>
                <a:lnTo>
                  <a:pt x="3167689" y="6014041"/>
                </a:lnTo>
                <a:lnTo>
                  <a:pt x="3165819" y="6010918"/>
                </a:lnTo>
                <a:lnTo>
                  <a:pt x="3159531" y="6005998"/>
                </a:lnTo>
                <a:lnTo>
                  <a:pt x="3134085" y="5970375"/>
                </a:lnTo>
                <a:lnTo>
                  <a:pt x="3129723" y="5931116"/>
                </a:lnTo>
                <a:lnTo>
                  <a:pt x="3136266" y="5894765"/>
                </a:lnTo>
                <a:lnTo>
                  <a:pt x="3152987" y="5866412"/>
                </a:lnTo>
                <a:lnTo>
                  <a:pt x="3181342" y="5841693"/>
                </a:lnTo>
                <a:lnTo>
                  <a:pt x="3183479" y="5840887"/>
                </a:lnTo>
                <a:lnTo>
                  <a:pt x="3184251" y="5840239"/>
                </a:lnTo>
                <a:cubicBezTo>
                  <a:pt x="3192340" y="5835423"/>
                  <a:pt x="3200337" y="5832072"/>
                  <a:pt x="3208269" y="5829905"/>
                </a:cubicBezTo>
                <a:lnTo>
                  <a:pt x="3215032" y="5828980"/>
                </a:lnTo>
                <a:lnTo>
                  <a:pt x="3219874" y="5827153"/>
                </a:lnTo>
                <a:lnTo>
                  <a:pt x="3225445" y="5827557"/>
                </a:lnTo>
                <a:lnTo>
                  <a:pt x="3231893" y="5826676"/>
                </a:lnTo>
                <a:lnTo>
                  <a:pt x="3245211" y="5828989"/>
                </a:lnTo>
                <a:lnTo>
                  <a:pt x="3270038" y="5830788"/>
                </a:lnTo>
                <a:lnTo>
                  <a:pt x="3325292" y="5849690"/>
                </a:lnTo>
                <a:lnTo>
                  <a:pt x="3372548" y="5860595"/>
                </a:lnTo>
                <a:lnTo>
                  <a:pt x="3415443" y="5859869"/>
                </a:lnTo>
                <a:lnTo>
                  <a:pt x="3465607" y="5851144"/>
                </a:lnTo>
                <a:lnTo>
                  <a:pt x="3516498" y="5835150"/>
                </a:lnTo>
                <a:lnTo>
                  <a:pt x="3836373" y="5713012"/>
                </a:lnTo>
                <a:lnTo>
                  <a:pt x="3887405" y="5689073"/>
                </a:lnTo>
                <a:lnTo>
                  <a:pt x="3902937" y="5680091"/>
                </a:lnTo>
                <a:lnTo>
                  <a:pt x="3946392" y="5650100"/>
                </a:lnTo>
                <a:lnTo>
                  <a:pt x="3953260" y="5642748"/>
                </a:lnTo>
                <a:lnTo>
                  <a:pt x="3990503" y="5601779"/>
                </a:lnTo>
                <a:lnTo>
                  <a:pt x="4026855" y="5549434"/>
                </a:lnTo>
                <a:lnTo>
                  <a:pt x="4055936" y="5514538"/>
                </a:lnTo>
                <a:lnTo>
                  <a:pt x="4097376" y="5482549"/>
                </a:lnTo>
                <a:lnTo>
                  <a:pt x="4103796" y="5481150"/>
                </a:lnTo>
                <a:lnTo>
                  <a:pt x="4104477" y="5480664"/>
                </a:lnTo>
                <a:lnTo>
                  <a:pt x="4115834" y="5478526"/>
                </a:lnTo>
                <a:close/>
                <a:moveTo>
                  <a:pt x="8300521" y="5446312"/>
                </a:moveTo>
                <a:cubicBezTo>
                  <a:pt x="8341427" y="5449152"/>
                  <a:pt x="8383093" y="5461648"/>
                  <a:pt x="8422352" y="5484730"/>
                </a:cubicBezTo>
                <a:cubicBezTo>
                  <a:pt x="8462337" y="5508721"/>
                  <a:pt x="8500142" y="5542891"/>
                  <a:pt x="8524134" y="5587965"/>
                </a:cubicBezTo>
                <a:cubicBezTo>
                  <a:pt x="8548125" y="5632313"/>
                  <a:pt x="8556849" y="5687566"/>
                  <a:pt x="8540855" y="5730460"/>
                </a:cubicBezTo>
                <a:cubicBezTo>
                  <a:pt x="8524860" y="5773353"/>
                  <a:pt x="8481966" y="5800253"/>
                  <a:pt x="8439073" y="5787167"/>
                </a:cubicBezTo>
                <a:cubicBezTo>
                  <a:pt x="8421625" y="5782077"/>
                  <a:pt x="8401995" y="5771900"/>
                  <a:pt x="8388183" y="5760267"/>
                </a:cubicBezTo>
                <a:cubicBezTo>
                  <a:pt x="8372915" y="5747908"/>
                  <a:pt x="8357647" y="5734822"/>
                  <a:pt x="8336564" y="5734822"/>
                </a:cubicBezTo>
                <a:cubicBezTo>
                  <a:pt x="8327840" y="5734822"/>
                  <a:pt x="8319116" y="5737003"/>
                  <a:pt x="8310392" y="5741365"/>
                </a:cubicBezTo>
                <a:cubicBezTo>
                  <a:pt x="8284219" y="5753724"/>
                  <a:pt x="8268952" y="5775535"/>
                  <a:pt x="8266044" y="5803161"/>
                </a:cubicBezTo>
                <a:cubicBezTo>
                  <a:pt x="8263863" y="5826425"/>
                  <a:pt x="8263136" y="5851871"/>
                  <a:pt x="8245687" y="5870046"/>
                </a:cubicBezTo>
                <a:cubicBezTo>
                  <a:pt x="8234055" y="5882405"/>
                  <a:pt x="8218061" y="5888222"/>
                  <a:pt x="8202067" y="5890402"/>
                </a:cubicBezTo>
                <a:cubicBezTo>
                  <a:pt x="8117006" y="5901308"/>
                  <a:pt x="8063207" y="5838784"/>
                  <a:pt x="8043578" y="5762448"/>
                </a:cubicBezTo>
                <a:cubicBezTo>
                  <a:pt x="8034854" y="5727552"/>
                  <a:pt x="8032673" y="5690474"/>
                  <a:pt x="8038489" y="5656304"/>
                </a:cubicBezTo>
                <a:cubicBezTo>
                  <a:pt x="8061936" y="5516173"/>
                  <a:pt x="8177803" y="5437792"/>
                  <a:pt x="8300521" y="5446312"/>
                </a:cubicBezTo>
                <a:close/>
                <a:moveTo>
                  <a:pt x="2095842" y="5445120"/>
                </a:moveTo>
                <a:cubicBezTo>
                  <a:pt x="2194956" y="5446448"/>
                  <a:pt x="2289411" y="5509721"/>
                  <a:pt x="2330760" y="5615592"/>
                </a:cubicBezTo>
                <a:cubicBezTo>
                  <a:pt x="2348209" y="5659213"/>
                  <a:pt x="2356206" y="5709377"/>
                  <a:pt x="2347481" y="5759541"/>
                </a:cubicBezTo>
                <a:cubicBezTo>
                  <a:pt x="2338757" y="5809704"/>
                  <a:pt x="2311131" y="5858414"/>
                  <a:pt x="2272598" y="5882405"/>
                </a:cubicBezTo>
                <a:cubicBezTo>
                  <a:pt x="2233341" y="5906397"/>
                  <a:pt x="2183176" y="5900581"/>
                  <a:pt x="2157731" y="5864230"/>
                </a:cubicBezTo>
                <a:cubicBezTo>
                  <a:pt x="2146827" y="5848963"/>
                  <a:pt x="2138104" y="5829334"/>
                  <a:pt x="2134466" y="5811158"/>
                </a:cubicBezTo>
                <a:cubicBezTo>
                  <a:pt x="2130105" y="5791529"/>
                  <a:pt x="2125744" y="5771900"/>
                  <a:pt x="2109747" y="5758813"/>
                </a:cubicBezTo>
                <a:cubicBezTo>
                  <a:pt x="2102476" y="5752997"/>
                  <a:pt x="2094472" y="5750090"/>
                  <a:pt x="2085749" y="5747908"/>
                </a:cubicBezTo>
                <a:cubicBezTo>
                  <a:pt x="2058122" y="5741365"/>
                  <a:pt x="2031947" y="5748635"/>
                  <a:pt x="2013046" y="5769718"/>
                </a:cubicBezTo>
                <a:cubicBezTo>
                  <a:pt x="1997052" y="5786440"/>
                  <a:pt x="1980330" y="5806069"/>
                  <a:pt x="1956339" y="5809704"/>
                </a:cubicBezTo>
                <a:cubicBezTo>
                  <a:pt x="1939618" y="5811886"/>
                  <a:pt x="1923623" y="5806796"/>
                  <a:pt x="1909083" y="5798799"/>
                </a:cubicBezTo>
                <a:cubicBezTo>
                  <a:pt x="1832747" y="5755178"/>
                  <a:pt x="1829112" y="5672299"/>
                  <a:pt x="1861100" y="5600325"/>
                </a:cubicBezTo>
                <a:cubicBezTo>
                  <a:pt x="1875640" y="5567609"/>
                  <a:pt x="1897451" y="5537074"/>
                  <a:pt x="1922896" y="5513810"/>
                </a:cubicBezTo>
                <a:cubicBezTo>
                  <a:pt x="1975241" y="5465827"/>
                  <a:pt x="2036379" y="5444324"/>
                  <a:pt x="2095842" y="5445120"/>
                </a:cubicBezTo>
                <a:close/>
                <a:moveTo>
                  <a:pt x="11157226" y="5427399"/>
                </a:moveTo>
                <a:cubicBezTo>
                  <a:pt x="11185818" y="5429750"/>
                  <a:pt x="11213898" y="5448561"/>
                  <a:pt x="11226439" y="5473098"/>
                </a:cubicBezTo>
                <a:cubicBezTo>
                  <a:pt x="11241707" y="5503632"/>
                  <a:pt x="11236617" y="5543618"/>
                  <a:pt x="11213353" y="5569063"/>
                </a:cubicBezTo>
                <a:cubicBezTo>
                  <a:pt x="11190088" y="5594509"/>
                  <a:pt x="11150830" y="5603233"/>
                  <a:pt x="11118842" y="5590147"/>
                </a:cubicBezTo>
                <a:cubicBezTo>
                  <a:pt x="11043959" y="5559612"/>
                  <a:pt x="11058499" y="5457103"/>
                  <a:pt x="11129020" y="5430931"/>
                </a:cubicBezTo>
                <a:cubicBezTo>
                  <a:pt x="11138108" y="5427660"/>
                  <a:pt x="11147695" y="5426615"/>
                  <a:pt x="11157226" y="5427399"/>
                </a:cubicBezTo>
                <a:close/>
                <a:moveTo>
                  <a:pt x="5057603" y="5427399"/>
                </a:moveTo>
                <a:cubicBezTo>
                  <a:pt x="5086192" y="5429750"/>
                  <a:pt x="5114274" y="5448561"/>
                  <a:pt x="5126814" y="5473098"/>
                </a:cubicBezTo>
                <a:cubicBezTo>
                  <a:pt x="5142079" y="5503632"/>
                  <a:pt x="5136990" y="5543618"/>
                  <a:pt x="5113726" y="5569063"/>
                </a:cubicBezTo>
                <a:cubicBezTo>
                  <a:pt x="5090464" y="5594509"/>
                  <a:pt x="5051206" y="5603233"/>
                  <a:pt x="5019217" y="5590147"/>
                </a:cubicBezTo>
                <a:cubicBezTo>
                  <a:pt x="4944330" y="5559612"/>
                  <a:pt x="4958869" y="5457103"/>
                  <a:pt x="5029391" y="5430931"/>
                </a:cubicBezTo>
                <a:cubicBezTo>
                  <a:pt x="5038482" y="5427660"/>
                  <a:pt x="5048071" y="5426615"/>
                  <a:pt x="5057603" y="5427399"/>
                </a:cubicBezTo>
                <a:close/>
                <a:moveTo>
                  <a:pt x="6777088" y="5341078"/>
                </a:moveTo>
                <a:cubicBezTo>
                  <a:pt x="6824832" y="5344826"/>
                  <a:pt x="6871453" y="5376587"/>
                  <a:pt x="6892717" y="5418572"/>
                </a:cubicBezTo>
                <a:cubicBezTo>
                  <a:pt x="6918890" y="5469463"/>
                  <a:pt x="6909439" y="5536348"/>
                  <a:pt x="6870907" y="5578515"/>
                </a:cubicBezTo>
                <a:cubicBezTo>
                  <a:pt x="6832375" y="5620681"/>
                  <a:pt x="6766217" y="5635949"/>
                  <a:pt x="6713145" y="5614138"/>
                </a:cubicBezTo>
                <a:cubicBezTo>
                  <a:pt x="6587372" y="5563248"/>
                  <a:pt x="6612090" y="5390946"/>
                  <a:pt x="6729866" y="5347325"/>
                </a:cubicBezTo>
                <a:cubicBezTo>
                  <a:pt x="6745133" y="5341691"/>
                  <a:pt x="6761173" y="5339828"/>
                  <a:pt x="6777088" y="5341078"/>
                </a:cubicBezTo>
                <a:close/>
                <a:moveTo>
                  <a:pt x="677467" y="5341078"/>
                </a:moveTo>
                <a:cubicBezTo>
                  <a:pt x="725212" y="5344826"/>
                  <a:pt x="771832" y="5376587"/>
                  <a:pt x="793096" y="5418572"/>
                </a:cubicBezTo>
                <a:cubicBezTo>
                  <a:pt x="819269" y="5469463"/>
                  <a:pt x="809817" y="5536348"/>
                  <a:pt x="771286" y="5578515"/>
                </a:cubicBezTo>
                <a:cubicBezTo>
                  <a:pt x="732754" y="5620681"/>
                  <a:pt x="666597" y="5635949"/>
                  <a:pt x="613525" y="5614138"/>
                </a:cubicBezTo>
                <a:cubicBezTo>
                  <a:pt x="487752" y="5563248"/>
                  <a:pt x="512470" y="5390946"/>
                  <a:pt x="630246" y="5347325"/>
                </a:cubicBezTo>
                <a:cubicBezTo>
                  <a:pt x="645513" y="5341691"/>
                  <a:pt x="661553" y="5339828"/>
                  <a:pt x="677467" y="5341078"/>
                </a:cubicBezTo>
                <a:close/>
                <a:moveTo>
                  <a:pt x="10116291" y="5334239"/>
                </a:moveTo>
                <a:lnTo>
                  <a:pt x="10123115" y="5336487"/>
                </a:lnTo>
                <a:lnTo>
                  <a:pt x="10123561" y="5336419"/>
                </a:lnTo>
                <a:lnTo>
                  <a:pt x="10134382" y="5340198"/>
                </a:lnTo>
                <a:lnTo>
                  <a:pt x="10167057" y="5350960"/>
                </a:lnTo>
                <a:lnTo>
                  <a:pt x="10168602" y="5352147"/>
                </a:lnTo>
                <a:lnTo>
                  <a:pt x="10169363" y="5352413"/>
                </a:lnTo>
                <a:lnTo>
                  <a:pt x="10209349" y="5382948"/>
                </a:lnTo>
                <a:lnTo>
                  <a:pt x="10232613" y="5417117"/>
                </a:lnTo>
                <a:lnTo>
                  <a:pt x="10240610" y="5465100"/>
                </a:lnTo>
                <a:lnTo>
                  <a:pt x="10237498" y="5479701"/>
                </a:lnTo>
                <a:lnTo>
                  <a:pt x="10237702" y="5481822"/>
                </a:lnTo>
                <a:lnTo>
                  <a:pt x="10236260" y="5485512"/>
                </a:lnTo>
                <a:lnTo>
                  <a:pt x="10231159" y="5509448"/>
                </a:lnTo>
                <a:lnTo>
                  <a:pt x="10220254" y="5533439"/>
                </a:lnTo>
                <a:lnTo>
                  <a:pt x="10255877" y="5542163"/>
                </a:lnTo>
                <a:lnTo>
                  <a:pt x="10276099" y="5555645"/>
                </a:lnTo>
                <a:lnTo>
                  <a:pt x="10281731" y="5558852"/>
                </a:lnTo>
                <a:lnTo>
                  <a:pt x="10283020" y="5560259"/>
                </a:lnTo>
                <a:lnTo>
                  <a:pt x="10290774" y="5565428"/>
                </a:lnTo>
                <a:lnTo>
                  <a:pt x="10318401" y="5600324"/>
                </a:lnTo>
                <a:lnTo>
                  <a:pt x="10324216" y="5639583"/>
                </a:lnTo>
                <a:lnTo>
                  <a:pt x="10320581" y="5675934"/>
                </a:lnTo>
                <a:lnTo>
                  <a:pt x="10305314" y="5705741"/>
                </a:lnTo>
                <a:lnTo>
                  <a:pt x="10278415" y="5731187"/>
                </a:lnTo>
                <a:lnTo>
                  <a:pt x="10275946" y="5732279"/>
                </a:lnTo>
                <a:lnTo>
                  <a:pt x="10274780" y="5733368"/>
                </a:lnTo>
                <a:cubicBezTo>
                  <a:pt x="10266965" y="5738639"/>
                  <a:pt x="10259160" y="5742445"/>
                  <a:pt x="10251358" y="5745066"/>
                </a:cubicBezTo>
                <a:lnTo>
                  <a:pt x="10243593" y="5746589"/>
                </a:lnTo>
                <a:lnTo>
                  <a:pt x="10240610" y="5747908"/>
                </a:lnTo>
                <a:lnTo>
                  <a:pt x="10237123" y="5747858"/>
                </a:lnTo>
                <a:lnTo>
                  <a:pt x="10227944" y="5749658"/>
                </a:lnTo>
                <a:lnTo>
                  <a:pt x="10208605" y="5747444"/>
                </a:lnTo>
                <a:lnTo>
                  <a:pt x="10190446" y="5747181"/>
                </a:lnTo>
                <a:lnTo>
                  <a:pt x="10134466" y="5731187"/>
                </a:lnTo>
                <a:lnTo>
                  <a:pt x="10085757" y="5723190"/>
                </a:lnTo>
                <a:lnTo>
                  <a:pt x="10042863" y="5726098"/>
                </a:lnTo>
                <a:lnTo>
                  <a:pt x="9994153" y="5737730"/>
                </a:lnTo>
                <a:lnTo>
                  <a:pt x="9948985" y="5754750"/>
                </a:lnTo>
                <a:lnTo>
                  <a:pt x="9940965" y="5757990"/>
                </a:lnTo>
                <a:lnTo>
                  <a:pt x="9631374" y="5896945"/>
                </a:lnTo>
                <a:lnTo>
                  <a:pt x="9582866" y="5922735"/>
                </a:lnTo>
                <a:lnTo>
                  <a:pt x="9564918" y="5934513"/>
                </a:lnTo>
                <a:lnTo>
                  <a:pt x="9525228" y="5965447"/>
                </a:lnTo>
                <a:lnTo>
                  <a:pt x="9515113" y="5977582"/>
                </a:lnTo>
                <a:lnTo>
                  <a:pt x="9483790" y="6016176"/>
                </a:lnTo>
                <a:lnTo>
                  <a:pt x="9450348" y="6069975"/>
                </a:lnTo>
                <a:lnTo>
                  <a:pt x="9423448" y="6107052"/>
                </a:lnTo>
                <a:lnTo>
                  <a:pt x="9383462" y="6141949"/>
                </a:lnTo>
                <a:lnTo>
                  <a:pt x="9327482" y="6157216"/>
                </a:lnTo>
                <a:lnTo>
                  <a:pt x="9303110" y="6156466"/>
                </a:lnTo>
                <a:lnTo>
                  <a:pt x="9292585" y="6156456"/>
                </a:lnTo>
                <a:lnTo>
                  <a:pt x="9291626" y="6156113"/>
                </a:lnTo>
                <a:lnTo>
                  <a:pt x="9280227" y="6155762"/>
                </a:lnTo>
                <a:lnTo>
                  <a:pt x="9267341" y="6147436"/>
                </a:lnTo>
                <a:lnTo>
                  <a:pt x="9259869" y="6144767"/>
                </a:lnTo>
                <a:lnTo>
                  <a:pt x="9250490" y="6136548"/>
                </a:lnTo>
                <a:lnTo>
                  <a:pt x="9232971" y="6125228"/>
                </a:lnTo>
                <a:lnTo>
                  <a:pt x="9229830" y="6115680"/>
                </a:lnTo>
                <a:lnTo>
                  <a:pt x="9214068" y="6082334"/>
                </a:lnTo>
                <a:cubicBezTo>
                  <a:pt x="9202072" y="6040349"/>
                  <a:pt x="9206843" y="5999183"/>
                  <a:pt x="9226847" y="5966501"/>
                </a:cubicBezTo>
                <a:lnTo>
                  <a:pt x="9231711" y="5960754"/>
                </a:lnTo>
                <a:lnTo>
                  <a:pt x="9195166" y="5955834"/>
                </a:lnTo>
                <a:lnTo>
                  <a:pt x="9167579" y="5941120"/>
                </a:lnTo>
                <a:lnTo>
                  <a:pt x="9164404" y="5939545"/>
                </a:lnTo>
                <a:lnTo>
                  <a:pt x="9164142" y="5939287"/>
                </a:lnTo>
                <a:lnTo>
                  <a:pt x="9162451" y="5938385"/>
                </a:lnTo>
                <a:lnTo>
                  <a:pt x="9159337" y="5934579"/>
                </a:lnTo>
                <a:lnTo>
                  <a:pt x="9140629" y="5916249"/>
                </a:lnTo>
                <a:cubicBezTo>
                  <a:pt x="9120659" y="5889727"/>
                  <a:pt x="9112650" y="5854746"/>
                  <a:pt x="9121511" y="5822269"/>
                </a:cubicBezTo>
                <a:lnTo>
                  <a:pt x="9129264" y="5805755"/>
                </a:lnTo>
                <a:lnTo>
                  <a:pt x="9130462" y="5799526"/>
                </a:lnTo>
                <a:lnTo>
                  <a:pt x="9133493" y="5796748"/>
                </a:lnTo>
                <a:lnTo>
                  <a:pt x="9136176" y="5791033"/>
                </a:lnTo>
                <a:cubicBezTo>
                  <a:pt x="9143060" y="5781170"/>
                  <a:pt x="9152000" y="5771991"/>
                  <a:pt x="9163178" y="5763903"/>
                </a:cubicBezTo>
                <a:lnTo>
                  <a:pt x="9176505" y="5757320"/>
                </a:lnTo>
                <a:lnTo>
                  <a:pt x="9182807" y="5751543"/>
                </a:lnTo>
                <a:lnTo>
                  <a:pt x="9188199" y="5751543"/>
                </a:lnTo>
                <a:lnTo>
                  <a:pt x="9190521" y="5750397"/>
                </a:lnTo>
                <a:cubicBezTo>
                  <a:pt x="9199824" y="5747613"/>
                  <a:pt x="9209298" y="5746409"/>
                  <a:pt x="9218885" y="5746364"/>
                </a:cubicBezTo>
                <a:lnTo>
                  <a:pt x="9248356" y="5751543"/>
                </a:lnTo>
                <a:lnTo>
                  <a:pt x="9252600" y="5751543"/>
                </a:lnTo>
                <a:lnTo>
                  <a:pt x="9262250" y="5753985"/>
                </a:lnTo>
                <a:lnTo>
                  <a:pt x="9277319" y="5756633"/>
                </a:lnTo>
                <a:lnTo>
                  <a:pt x="9331775" y="5769080"/>
                </a:lnTo>
                <a:lnTo>
                  <a:pt x="9352867" y="5771621"/>
                </a:lnTo>
                <a:lnTo>
                  <a:pt x="9400842" y="5770092"/>
                </a:lnTo>
                <a:lnTo>
                  <a:pt x="9418322" y="5767562"/>
                </a:lnTo>
                <a:lnTo>
                  <a:pt x="9460318" y="5751883"/>
                </a:lnTo>
                <a:lnTo>
                  <a:pt x="9496877" y="5735549"/>
                </a:lnTo>
                <a:lnTo>
                  <a:pt x="9846570" y="5580695"/>
                </a:lnTo>
                <a:lnTo>
                  <a:pt x="9905276" y="5550066"/>
                </a:lnTo>
                <a:lnTo>
                  <a:pt x="9927450" y="5530441"/>
                </a:lnTo>
                <a:cubicBezTo>
                  <a:pt x="9942899" y="5514538"/>
                  <a:pt x="9956348" y="5496363"/>
                  <a:pt x="9967254" y="5478914"/>
                </a:cubicBezTo>
                <a:cubicBezTo>
                  <a:pt x="10007239" y="5416391"/>
                  <a:pt x="10034138" y="5326241"/>
                  <a:pt x="10116291" y="5334239"/>
                </a:cubicBezTo>
                <a:close/>
                <a:moveTo>
                  <a:pt x="1872005" y="5327695"/>
                </a:moveTo>
                <a:cubicBezTo>
                  <a:pt x="1945434" y="5331331"/>
                  <a:pt x="1985420" y="5422207"/>
                  <a:pt x="1920715" y="5470190"/>
                </a:cubicBezTo>
                <a:cubicBezTo>
                  <a:pt x="1885091" y="5496362"/>
                  <a:pt x="1827657" y="5484730"/>
                  <a:pt x="1804393" y="5446926"/>
                </a:cubicBezTo>
                <a:cubicBezTo>
                  <a:pt x="1773131" y="5396035"/>
                  <a:pt x="1811663" y="5324060"/>
                  <a:pt x="1872005" y="5327695"/>
                </a:cubicBezTo>
                <a:close/>
                <a:moveTo>
                  <a:pt x="8046577" y="5319608"/>
                </a:moveTo>
                <a:cubicBezTo>
                  <a:pt x="8066116" y="5320425"/>
                  <a:pt x="8085745" y="5327696"/>
                  <a:pt x="8100285" y="5340055"/>
                </a:cubicBezTo>
                <a:cubicBezTo>
                  <a:pt x="8126458" y="5362592"/>
                  <a:pt x="8136635" y="5401851"/>
                  <a:pt x="8125003" y="5433839"/>
                </a:cubicBezTo>
                <a:cubicBezTo>
                  <a:pt x="8113371" y="5466555"/>
                  <a:pt x="8079929" y="5489819"/>
                  <a:pt x="8045759" y="5489819"/>
                </a:cubicBezTo>
                <a:cubicBezTo>
                  <a:pt x="7964334" y="5490546"/>
                  <a:pt x="7938161" y="5388765"/>
                  <a:pt x="7993414" y="5337874"/>
                </a:cubicBezTo>
                <a:cubicBezTo>
                  <a:pt x="8007591" y="5324424"/>
                  <a:pt x="8027039" y="5318790"/>
                  <a:pt x="8046577" y="5319608"/>
                </a:cubicBezTo>
                <a:close/>
                <a:moveTo>
                  <a:pt x="8476343" y="5299012"/>
                </a:moveTo>
                <a:cubicBezTo>
                  <a:pt x="8525314" y="5298024"/>
                  <a:pt x="8570298" y="5338236"/>
                  <a:pt x="8553940" y="5396034"/>
                </a:cubicBezTo>
                <a:cubicBezTo>
                  <a:pt x="8542308" y="5438928"/>
                  <a:pt x="8489964" y="5465100"/>
                  <a:pt x="8448524" y="5449833"/>
                </a:cubicBezTo>
                <a:cubicBezTo>
                  <a:pt x="8392544" y="5428750"/>
                  <a:pt x="8378731" y="5349505"/>
                  <a:pt x="8428168" y="5314609"/>
                </a:cubicBezTo>
                <a:cubicBezTo>
                  <a:pt x="8443253" y="5304249"/>
                  <a:pt x="8460020" y="5299342"/>
                  <a:pt x="8476343" y="5299012"/>
                </a:cubicBezTo>
                <a:close/>
                <a:moveTo>
                  <a:pt x="2299499" y="5295707"/>
                </a:moveTo>
                <a:cubicBezTo>
                  <a:pt x="2338757" y="5292798"/>
                  <a:pt x="2375108" y="5326241"/>
                  <a:pt x="2381650" y="5363319"/>
                </a:cubicBezTo>
                <a:cubicBezTo>
                  <a:pt x="2388193" y="5396761"/>
                  <a:pt x="2372200" y="5433839"/>
                  <a:pt x="2343119" y="5452014"/>
                </a:cubicBezTo>
                <a:cubicBezTo>
                  <a:pt x="2314040" y="5470190"/>
                  <a:pt x="2273325" y="5468008"/>
                  <a:pt x="2246426" y="5446925"/>
                </a:cubicBezTo>
                <a:cubicBezTo>
                  <a:pt x="2182450" y="5397488"/>
                  <a:pt x="2224616" y="5302250"/>
                  <a:pt x="2299499" y="5295707"/>
                </a:cubicBezTo>
                <a:close/>
                <a:moveTo>
                  <a:pt x="2083568" y="5235365"/>
                </a:moveTo>
                <a:cubicBezTo>
                  <a:pt x="2122834" y="5232457"/>
                  <a:pt x="2159187" y="5265899"/>
                  <a:pt x="2165730" y="5302977"/>
                </a:cubicBezTo>
                <a:cubicBezTo>
                  <a:pt x="2172272" y="5336420"/>
                  <a:pt x="2156279" y="5373497"/>
                  <a:pt x="2127196" y="5391672"/>
                </a:cubicBezTo>
                <a:cubicBezTo>
                  <a:pt x="2098116" y="5409848"/>
                  <a:pt x="2057396" y="5407667"/>
                  <a:pt x="2030495" y="5386584"/>
                </a:cubicBezTo>
                <a:cubicBezTo>
                  <a:pt x="1966518" y="5337146"/>
                  <a:pt x="2008684" y="5241908"/>
                  <a:pt x="2083568" y="5235365"/>
                </a:cubicBezTo>
                <a:close/>
                <a:moveTo>
                  <a:pt x="8254322" y="5233365"/>
                </a:moveTo>
                <a:cubicBezTo>
                  <a:pt x="8273860" y="5234092"/>
                  <a:pt x="8293308" y="5241180"/>
                  <a:pt x="8307484" y="5253539"/>
                </a:cubicBezTo>
                <a:cubicBezTo>
                  <a:pt x="8333657" y="5276077"/>
                  <a:pt x="8343834" y="5315336"/>
                  <a:pt x="8332202" y="5347324"/>
                </a:cubicBezTo>
                <a:cubicBezTo>
                  <a:pt x="8320570" y="5380040"/>
                  <a:pt x="8287128" y="5403304"/>
                  <a:pt x="8252958" y="5403304"/>
                </a:cubicBezTo>
                <a:cubicBezTo>
                  <a:pt x="8171533" y="5404031"/>
                  <a:pt x="8145360" y="5302249"/>
                  <a:pt x="8200613" y="5251359"/>
                </a:cubicBezTo>
                <a:cubicBezTo>
                  <a:pt x="8215154" y="5238273"/>
                  <a:pt x="8234783" y="5232638"/>
                  <a:pt x="8254322" y="5233365"/>
                </a:cubicBezTo>
                <a:close/>
                <a:moveTo>
                  <a:pt x="3276426" y="5078432"/>
                </a:moveTo>
                <a:cubicBezTo>
                  <a:pt x="3305016" y="5080784"/>
                  <a:pt x="3333098" y="5099595"/>
                  <a:pt x="3345639" y="5124132"/>
                </a:cubicBezTo>
                <a:cubicBezTo>
                  <a:pt x="3360906" y="5154666"/>
                  <a:pt x="3355818" y="5194652"/>
                  <a:pt x="3332553" y="5220097"/>
                </a:cubicBezTo>
                <a:cubicBezTo>
                  <a:pt x="3309289" y="5245543"/>
                  <a:pt x="3270030" y="5254267"/>
                  <a:pt x="3238041" y="5241181"/>
                </a:cubicBezTo>
                <a:cubicBezTo>
                  <a:pt x="3163159" y="5210646"/>
                  <a:pt x="3177699" y="5108137"/>
                  <a:pt x="3248220" y="5081965"/>
                </a:cubicBezTo>
                <a:cubicBezTo>
                  <a:pt x="3257307" y="5078694"/>
                  <a:pt x="3266894" y="5077649"/>
                  <a:pt x="3276426" y="5078432"/>
                </a:cubicBezTo>
                <a:close/>
                <a:moveTo>
                  <a:pt x="11897517" y="4921613"/>
                </a:moveTo>
                <a:cubicBezTo>
                  <a:pt x="11917419" y="4923249"/>
                  <a:pt x="11936912" y="4936744"/>
                  <a:pt x="11946181" y="4954737"/>
                </a:cubicBezTo>
                <a:cubicBezTo>
                  <a:pt x="11957086" y="4975821"/>
                  <a:pt x="11952724" y="5004174"/>
                  <a:pt x="11936730" y="5021623"/>
                </a:cubicBezTo>
                <a:cubicBezTo>
                  <a:pt x="11920735" y="5039071"/>
                  <a:pt x="11893109" y="5044887"/>
                  <a:pt x="11870572" y="5036163"/>
                </a:cubicBezTo>
                <a:cubicBezTo>
                  <a:pt x="11818227" y="5014353"/>
                  <a:pt x="11828405" y="4942378"/>
                  <a:pt x="11877842" y="4924203"/>
                </a:cubicBezTo>
                <a:cubicBezTo>
                  <a:pt x="11884204" y="4921840"/>
                  <a:pt x="11890883" y="4921068"/>
                  <a:pt x="11897517" y="4921613"/>
                </a:cubicBezTo>
                <a:close/>
                <a:moveTo>
                  <a:pt x="5797885" y="4921613"/>
                </a:moveTo>
                <a:cubicBezTo>
                  <a:pt x="5817787" y="4923249"/>
                  <a:pt x="5837280" y="4936744"/>
                  <a:pt x="5846548" y="4954737"/>
                </a:cubicBezTo>
                <a:cubicBezTo>
                  <a:pt x="5857454" y="4975821"/>
                  <a:pt x="5853091" y="5004174"/>
                  <a:pt x="5837098" y="5021623"/>
                </a:cubicBezTo>
                <a:cubicBezTo>
                  <a:pt x="5821104" y="5039071"/>
                  <a:pt x="5793478" y="5044887"/>
                  <a:pt x="5770940" y="5036163"/>
                </a:cubicBezTo>
                <a:cubicBezTo>
                  <a:pt x="5718595" y="5014353"/>
                  <a:pt x="5728774" y="4942378"/>
                  <a:pt x="5778212" y="4924203"/>
                </a:cubicBezTo>
                <a:cubicBezTo>
                  <a:pt x="5784571" y="4921840"/>
                  <a:pt x="5791251" y="4921068"/>
                  <a:pt x="5797885" y="4921613"/>
                </a:cubicBezTo>
                <a:close/>
                <a:moveTo>
                  <a:pt x="9863143" y="4823978"/>
                </a:moveTo>
                <a:cubicBezTo>
                  <a:pt x="9891735" y="4826330"/>
                  <a:pt x="9919815" y="4845141"/>
                  <a:pt x="9932356" y="4869678"/>
                </a:cubicBezTo>
                <a:cubicBezTo>
                  <a:pt x="9947624" y="4900212"/>
                  <a:pt x="9942534" y="4940198"/>
                  <a:pt x="9919270" y="4965643"/>
                </a:cubicBezTo>
                <a:cubicBezTo>
                  <a:pt x="9896005" y="4991089"/>
                  <a:pt x="9856747" y="4999813"/>
                  <a:pt x="9824759" y="4986727"/>
                </a:cubicBezTo>
                <a:cubicBezTo>
                  <a:pt x="9749876" y="4956192"/>
                  <a:pt x="9764416" y="4853683"/>
                  <a:pt x="9834937" y="4827511"/>
                </a:cubicBezTo>
                <a:cubicBezTo>
                  <a:pt x="9844025" y="4824240"/>
                  <a:pt x="9853612" y="4823195"/>
                  <a:pt x="9863143" y="4823978"/>
                </a:cubicBezTo>
                <a:close/>
                <a:moveTo>
                  <a:pt x="3803619" y="4744926"/>
                </a:moveTo>
                <a:cubicBezTo>
                  <a:pt x="3851364" y="4748675"/>
                  <a:pt x="3897985" y="4780436"/>
                  <a:pt x="3919250" y="4822421"/>
                </a:cubicBezTo>
                <a:cubicBezTo>
                  <a:pt x="3945422" y="4873312"/>
                  <a:pt x="3935971" y="4940197"/>
                  <a:pt x="3897439" y="4982364"/>
                </a:cubicBezTo>
                <a:cubicBezTo>
                  <a:pt x="3858907" y="5024530"/>
                  <a:pt x="3792747" y="5039798"/>
                  <a:pt x="3739676" y="5017987"/>
                </a:cubicBezTo>
                <a:cubicBezTo>
                  <a:pt x="3613908" y="4967097"/>
                  <a:pt x="3638626" y="4794795"/>
                  <a:pt x="3756397" y="4751174"/>
                </a:cubicBezTo>
                <a:cubicBezTo>
                  <a:pt x="3771663" y="4745540"/>
                  <a:pt x="3787704" y="4743677"/>
                  <a:pt x="3803619" y="4744926"/>
                </a:cubicBezTo>
                <a:close/>
                <a:moveTo>
                  <a:pt x="9331163" y="4703510"/>
                </a:moveTo>
                <a:cubicBezTo>
                  <a:pt x="9351065" y="4705146"/>
                  <a:pt x="9370558" y="4718641"/>
                  <a:pt x="9379827" y="4736634"/>
                </a:cubicBezTo>
                <a:cubicBezTo>
                  <a:pt x="9390732" y="4757718"/>
                  <a:pt x="9386370" y="4786071"/>
                  <a:pt x="9370376" y="4803520"/>
                </a:cubicBezTo>
                <a:cubicBezTo>
                  <a:pt x="9354381" y="4820968"/>
                  <a:pt x="9326755" y="4826784"/>
                  <a:pt x="9304218" y="4818060"/>
                </a:cubicBezTo>
                <a:cubicBezTo>
                  <a:pt x="9251873" y="4796250"/>
                  <a:pt x="9262051" y="4724275"/>
                  <a:pt x="9311488" y="4706100"/>
                </a:cubicBezTo>
                <a:cubicBezTo>
                  <a:pt x="9317850" y="4703737"/>
                  <a:pt x="9324529" y="4702965"/>
                  <a:pt x="9331163" y="4703510"/>
                </a:cubicBezTo>
                <a:close/>
                <a:moveTo>
                  <a:pt x="5441917" y="4594797"/>
                </a:moveTo>
                <a:cubicBezTo>
                  <a:pt x="5458401" y="4595826"/>
                  <a:pt x="5474727" y="4600659"/>
                  <a:pt x="5489454" y="4609735"/>
                </a:cubicBezTo>
                <a:lnTo>
                  <a:pt x="5491051" y="4611435"/>
                </a:lnTo>
                <a:lnTo>
                  <a:pt x="5496136" y="4613041"/>
                </a:lnTo>
                <a:lnTo>
                  <a:pt x="5508655" y="4630171"/>
                </a:lnTo>
                <a:lnTo>
                  <a:pt x="5527396" y="4650119"/>
                </a:lnTo>
                <a:lnTo>
                  <a:pt x="5531432" y="4661340"/>
                </a:lnTo>
                <a:lnTo>
                  <a:pt x="5537576" y="4669748"/>
                </a:lnTo>
                <a:lnTo>
                  <a:pt x="5536820" y="4676331"/>
                </a:lnTo>
                <a:lnTo>
                  <a:pt x="5537631" y="4678586"/>
                </a:lnTo>
                <a:cubicBezTo>
                  <a:pt x="5539324" y="4688106"/>
                  <a:pt x="5539437" y="4697648"/>
                  <a:pt x="5538392" y="4707190"/>
                </a:cubicBezTo>
                <a:lnTo>
                  <a:pt x="5530035" y="4735563"/>
                </a:lnTo>
                <a:lnTo>
                  <a:pt x="5529579" y="4739542"/>
                </a:lnTo>
                <a:lnTo>
                  <a:pt x="5526590" y="4747253"/>
                </a:lnTo>
                <a:lnTo>
                  <a:pt x="5521582" y="4764260"/>
                </a:lnTo>
                <a:lnTo>
                  <a:pt x="5499410" y="4828615"/>
                </a:lnTo>
                <a:lnTo>
                  <a:pt x="5499197" y="4829472"/>
                </a:lnTo>
                <a:lnTo>
                  <a:pt x="5493822" y="4890536"/>
                </a:lnTo>
                <a:lnTo>
                  <a:pt x="5494251" y="4901502"/>
                </a:lnTo>
                <a:lnTo>
                  <a:pt x="5506226" y="4950663"/>
                </a:lnTo>
                <a:lnTo>
                  <a:pt x="5513844" y="4975801"/>
                </a:lnTo>
                <a:lnTo>
                  <a:pt x="5549935" y="5091416"/>
                </a:lnTo>
                <a:cubicBezTo>
                  <a:pt x="5572471" y="5162663"/>
                  <a:pt x="5594282" y="5233910"/>
                  <a:pt x="5616818" y="5305158"/>
                </a:cubicBezTo>
                <a:lnTo>
                  <a:pt x="5625131" y="5331912"/>
                </a:lnTo>
                <a:lnTo>
                  <a:pt x="5630632" y="5349505"/>
                </a:lnTo>
                <a:lnTo>
                  <a:pt x="5646943" y="5392264"/>
                </a:lnTo>
                <a:lnTo>
                  <a:pt x="5671343" y="5435748"/>
                </a:lnTo>
                <a:cubicBezTo>
                  <a:pt x="5685340" y="5452923"/>
                  <a:pt x="5701878" y="5468372"/>
                  <a:pt x="5717872" y="5481095"/>
                </a:cubicBezTo>
                <a:cubicBezTo>
                  <a:pt x="5775304" y="5527623"/>
                  <a:pt x="5861818" y="5564701"/>
                  <a:pt x="5844369" y="5645399"/>
                </a:cubicBezTo>
                <a:lnTo>
                  <a:pt x="5841429" y="5651814"/>
                </a:lnTo>
                <a:lnTo>
                  <a:pt x="5841462" y="5652669"/>
                </a:lnTo>
                <a:lnTo>
                  <a:pt x="5835187" y="5665434"/>
                </a:lnTo>
                <a:lnTo>
                  <a:pt x="5822024" y="5694155"/>
                </a:lnTo>
                <a:lnTo>
                  <a:pt x="5790918" y="5726251"/>
                </a:lnTo>
                <a:lnTo>
                  <a:pt x="5785482" y="5731914"/>
                </a:lnTo>
                <a:lnTo>
                  <a:pt x="5749132" y="5752270"/>
                </a:lnTo>
                <a:lnTo>
                  <a:pt x="5699696" y="5753724"/>
                </a:lnTo>
                <a:lnTo>
                  <a:pt x="5687026" y="5749429"/>
                </a:lnTo>
                <a:lnTo>
                  <a:pt x="5683702" y="5749362"/>
                </a:lnTo>
                <a:lnTo>
                  <a:pt x="5678128" y="5746413"/>
                </a:lnTo>
                <a:lnTo>
                  <a:pt x="5656804" y="5739184"/>
                </a:lnTo>
                <a:lnTo>
                  <a:pt x="5634993" y="5726098"/>
                </a:lnTo>
                <a:lnTo>
                  <a:pt x="5621909" y="5760267"/>
                </a:lnTo>
                <a:lnTo>
                  <a:pt x="5609136" y="5775058"/>
                </a:lnTo>
                <a:lnTo>
                  <a:pt x="5602654" y="5783828"/>
                </a:lnTo>
                <a:lnTo>
                  <a:pt x="5599760" y="5785912"/>
                </a:lnTo>
                <a:lnTo>
                  <a:pt x="5594282" y="5792256"/>
                </a:lnTo>
                <a:lnTo>
                  <a:pt x="5556477" y="5815520"/>
                </a:lnTo>
                <a:lnTo>
                  <a:pt x="5517219" y="5816974"/>
                </a:lnTo>
                <a:lnTo>
                  <a:pt x="5481597" y="5808977"/>
                </a:lnTo>
                <a:lnTo>
                  <a:pt x="5453972" y="5790802"/>
                </a:lnTo>
                <a:lnTo>
                  <a:pt x="5431434" y="5760994"/>
                </a:lnTo>
                <a:lnTo>
                  <a:pt x="5430120" y="5756822"/>
                </a:lnTo>
                <a:lnTo>
                  <a:pt x="5429981" y="5756633"/>
                </a:lnTo>
                <a:lnTo>
                  <a:pt x="5429780" y="5755741"/>
                </a:lnTo>
                <a:lnTo>
                  <a:pt x="5419075" y="5721736"/>
                </a:lnTo>
                <a:lnTo>
                  <a:pt x="5420184" y="5713227"/>
                </a:lnTo>
                <a:lnTo>
                  <a:pt x="5419144" y="5708616"/>
                </a:lnTo>
                <a:lnTo>
                  <a:pt x="5422827" y="5692969"/>
                </a:lnTo>
                <a:lnTo>
                  <a:pt x="5425618" y="5671572"/>
                </a:lnTo>
                <a:lnTo>
                  <a:pt x="5447428" y="5617773"/>
                </a:lnTo>
                <a:lnTo>
                  <a:pt x="5461240" y="5570517"/>
                </a:lnTo>
                <a:lnTo>
                  <a:pt x="5463422" y="5527623"/>
                </a:lnTo>
                <a:lnTo>
                  <a:pt x="5457607" y="5477460"/>
                </a:lnTo>
                <a:lnTo>
                  <a:pt x="5447251" y="5434205"/>
                </a:lnTo>
                <a:lnTo>
                  <a:pt x="5442692" y="5417801"/>
                </a:lnTo>
                <a:lnTo>
                  <a:pt x="5341283" y="5098686"/>
                </a:lnTo>
                <a:lnTo>
                  <a:pt x="5321470" y="5048850"/>
                </a:lnTo>
                <a:lnTo>
                  <a:pt x="5311052" y="5027990"/>
                </a:lnTo>
                <a:lnTo>
                  <a:pt x="5286329" y="4986969"/>
                </a:lnTo>
                <a:lnTo>
                  <a:pt x="5270174" y="4969898"/>
                </a:lnTo>
                <a:lnTo>
                  <a:pt x="5239502" y="4938743"/>
                </a:lnTo>
                <a:lnTo>
                  <a:pt x="5190063" y="4898757"/>
                </a:lnTo>
                <a:lnTo>
                  <a:pt x="5156619" y="4868223"/>
                </a:lnTo>
                <a:lnTo>
                  <a:pt x="5126816" y="4824602"/>
                </a:lnTo>
                <a:lnTo>
                  <a:pt x="5125940" y="4818849"/>
                </a:lnTo>
                <a:lnTo>
                  <a:pt x="5125555" y="4818230"/>
                </a:lnTo>
                <a:lnTo>
                  <a:pt x="5123963" y="4805838"/>
                </a:lnTo>
                <a:lnTo>
                  <a:pt x="5118094" y="4767168"/>
                </a:lnTo>
                <a:lnTo>
                  <a:pt x="5121925" y="4739909"/>
                </a:lnTo>
                <a:lnTo>
                  <a:pt x="5122724" y="4733249"/>
                </a:lnTo>
                <a:lnTo>
                  <a:pt x="5122914" y="4732870"/>
                </a:lnTo>
                <a:lnTo>
                  <a:pt x="5124633" y="4720639"/>
                </a:lnTo>
                <a:lnTo>
                  <a:pt x="5135700" y="4707088"/>
                </a:lnTo>
                <a:lnTo>
                  <a:pt x="5138082" y="4702283"/>
                </a:lnTo>
                <a:lnTo>
                  <a:pt x="5143947" y="4696987"/>
                </a:lnTo>
                <a:lnTo>
                  <a:pt x="5160257" y="4677018"/>
                </a:lnTo>
                <a:lnTo>
                  <a:pt x="5177018" y="4673623"/>
                </a:lnTo>
                <a:lnTo>
                  <a:pt x="5205334" y="4663933"/>
                </a:lnTo>
                <a:cubicBezTo>
                  <a:pt x="5219682" y="4661570"/>
                  <a:pt x="5233778" y="4661025"/>
                  <a:pt x="5247293" y="4662218"/>
                </a:cubicBezTo>
                <a:lnTo>
                  <a:pt x="5262197" y="4666696"/>
                </a:lnTo>
                <a:lnTo>
                  <a:pt x="5267128" y="4666841"/>
                </a:lnTo>
                <a:lnTo>
                  <a:pt x="5282466" y="4672788"/>
                </a:lnTo>
                <a:lnTo>
                  <a:pt x="5303297" y="4679048"/>
                </a:lnTo>
                <a:lnTo>
                  <a:pt x="5313858" y="4688697"/>
                </a:lnTo>
                <a:lnTo>
                  <a:pt x="5323835" y="4695921"/>
                </a:lnTo>
                <a:lnTo>
                  <a:pt x="5333289" y="4658843"/>
                </a:lnTo>
                <a:lnTo>
                  <a:pt x="5337620" y="4652573"/>
                </a:lnTo>
                <a:lnTo>
                  <a:pt x="5337896" y="4651613"/>
                </a:lnTo>
                <a:lnTo>
                  <a:pt x="5340110" y="4648965"/>
                </a:lnTo>
                <a:lnTo>
                  <a:pt x="5354372" y="4628309"/>
                </a:lnTo>
                <a:lnTo>
                  <a:pt x="5360908" y="4624088"/>
                </a:lnTo>
                <a:lnTo>
                  <a:pt x="5364872" y="4619343"/>
                </a:lnTo>
                <a:lnTo>
                  <a:pt x="5384562" y="4608810"/>
                </a:lnTo>
                <a:lnTo>
                  <a:pt x="5389267" y="4605771"/>
                </a:lnTo>
                <a:lnTo>
                  <a:pt x="5390812" y="4605467"/>
                </a:lnTo>
                <a:lnTo>
                  <a:pt x="5401218" y="4599900"/>
                </a:lnTo>
                <a:cubicBezTo>
                  <a:pt x="5414336" y="4595725"/>
                  <a:pt x="5428181" y="4593940"/>
                  <a:pt x="5441917" y="4594797"/>
                </a:cubicBezTo>
                <a:close/>
                <a:moveTo>
                  <a:pt x="11520450" y="4584273"/>
                </a:moveTo>
                <a:cubicBezTo>
                  <a:pt x="11536966" y="4584077"/>
                  <a:pt x="11553589" y="4587703"/>
                  <a:pt x="11568913" y="4595705"/>
                </a:cubicBezTo>
                <a:lnTo>
                  <a:pt x="11572002" y="4598568"/>
                </a:lnTo>
                <a:lnTo>
                  <a:pt x="11574678" y="4599228"/>
                </a:lnTo>
                <a:lnTo>
                  <a:pt x="11582031" y="4607865"/>
                </a:lnTo>
                <a:lnTo>
                  <a:pt x="11609575" y="4633398"/>
                </a:lnTo>
                <a:lnTo>
                  <a:pt x="11615883" y="4647627"/>
                </a:lnTo>
                <a:lnTo>
                  <a:pt x="11620480" y="4653027"/>
                </a:lnTo>
                <a:lnTo>
                  <a:pt x="11620291" y="4657571"/>
                </a:lnTo>
                <a:lnTo>
                  <a:pt x="11621877" y="4661150"/>
                </a:lnTo>
                <a:cubicBezTo>
                  <a:pt x="11624229" y="4670544"/>
                  <a:pt x="11624978" y="4680063"/>
                  <a:pt x="11624569" y="4689651"/>
                </a:cubicBezTo>
                <a:lnTo>
                  <a:pt x="11617652" y="4720899"/>
                </a:lnTo>
                <a:lnTo>
                  <a:pt x="11617572" y="4722820"/>
                </a:lnTo>
                <a:lnTo>
                  <a:pt x="11616312" y="4726952"/>
                </a:lnTo>
                <a:lnTo>
                  <a:pt x="11611755" y="4747539"/>
                </a:lnTo>
                <a:lnTo>
                  <a:pt x="11594411" y="4811635"/>
                </a:lnTo>
                <a:lnTo>
                  <a:pt x="11593833" y="4815017"/>
                </a:lnTo>
                <a:lnTo>
                  <a:pt x="11592917" y="4877655"/>
                </a:lnTo>
                <a:lnTo>
                  <a:pt x="11593632" y="4884535"/>
                </a:lnTo>
                <a:lnTo>
                  <a:pt x="11609695" y="4936068"/>
                </a:lnTo>
                <a:lnTo>
                  <a:pt x="11621934" y="4967823"/>
                </a:lnTo>
                <a:lnTo>
                  <a:pt x="11727015" y="5235999"/>
                </a:lnTo>
                <a:lnTo>
                  <a:pt x="11744799" y="5281166"/>
                </a:lnTo>
                <a:lnTo>
                  <a:pt x="11761562" y="5324149"/>
                </a:lnTo>
                <a:lnTo>
                  <a:pt x="11780773" y="5365192"/>
                </a:lnTo>
                <a:lnTo>
                  <a:pt x="11808867" y="5406940"/>
                </a:lnTo>
                <a:cubicBezTo>
                  <a:pt x="11824043" y="5423116"/>
                  <a:pt x="11841491" y="5437474"/>
                  <a:pt x="11858213" y="5449106"/>
                </a:cubicBezTo>
                <a:cubicBezTo>
                  <a:pt x="11919282" y="5491273"/>
                  <a:pt x="12007977" y="5522534"/>
                  <a:pt x="11996345" y="5603960"/>
                </a:cubicBezTo>
                <a:lnTo>
                  <a:pt x="11994023" y="5609981"/>
                </a:lnTo>
                <a:lnTo>
                  <a:pt x="11994165" y="5611229"/>
                </a:lnTo>
                <a:lnTo>
                  <a:pt x="11979813" y="5646821"/>
                </a:lnTo>
                <a:lnTo>
                  <a:pt x="11977079" y="5653908"/>
                </a:lnTo>
                <a:lnTo>
                  <a:pt x="11976842" y="5654188"/>
                </a:lnTo>
                <a:lnTo>
                  <a:pt x="11975989" y="5656304"/>
                </a:lnTo>
                <a:lnTo>
                  <a:pt x="11943274" y="5694836"/>
                </a:lnTo>
                <a:lnTo>
                  <a:pt x="11908377" y="5716646"/>
                </a:lnTo>
                <a:lnTo>
                  <a:pt x="11859667" y="5722462"/>
                </a:lnTo>
                <a:lnTo>
                  <a:pt x="11845534" y="5718694"/>
                </a:lnTo>
                <a:lnTo>
                  <a:pt x="11842946" y="5718828"/>
                </a:lnTo>
                <a:lnTo>
                  <a:pt x="11837787" y="5716628"/>
                </a:lnTo>
                <a:lnTo>
                  <a:pt x="11816046" y="5710830"/>
                </a:lnTo>
                <a:lnTo>
                  <a:pt x="11792782" y="5699198"/>
                </a:lnTo>
                <a:lnTo>
                  <a:pt x="11782603" y="5734095"/>
                </a:lnTo>
                <a:lnTo>
                  <a:pt x="11770446" y="5750420"/>
                </a:lnTo>
                <a:lnTo>
                  <a:pt x="11764678" y="5759620"/>
                </a:lnTo>
                <a:lnTo>
                  <a:pt x="11761792" y="5762041"/>
                </a:lnTo>
                <a:lnTo>
                  <a:pt x="11757158" y="5768264"/>
                </a:lnTo>
                <a:lnTo>
                  <a:pt x="11721535" y="5794437"/>
                </a:lnTo>
                <a:lnTo>
                  <a:pt x="11682276" y="5798799"/>
                </a:lnTo>
                <a:lnTo>
                  <a:pt x="11645925" y="5792983"/>
                </a:lnTo>
                <a:lnTo>
                  <a:pt x="11616845" y="5776261"/>
                </a:lnTo>
                <a:lnTo>
                  <a:pt x="11592853" y="5748635"/>
                </a:lnTo>
                <a:lnTo>
                  <a:pt x="11592041" y="5746587"/>
                </a:lnTo>
                <a:lnTo>
                  <a:pt x="11590673" y="5745000"/>
                </a:lnTo>
                <a:lnTo>
                  <a:pt x="11588427" y="5737464"/>
                </a:lnTo>
                <a:lnTo>
                  <a:pt x="11577586" y="5710103"/>
                </a:lnTo>
                <a:lnTo>
                  <a:pt x="11578023" y="5702560"/>
                </a:lnTo>
                <a:lnTo>
                  <a:pt x="11576564" y="5697665"/>
                </a:lnTo>
                <a:lnTo>
                  <a:pt x="11579279" y="5680901"/>
                </a:lnTo>
                <a:lnTo>
                  <a:pt x="11580494" y="5659939"/>
                </a:lnTo>
                <a:lnTo>
                  <a:pt x="11598670" y="5604687"/>
                </a:lnTo>
                <a:lnTo>
                  <a:pt x="11608848" y="5556704"/>
                </a:lnTo>
                <a:lnTo>
                  <a:pt x="11608568" y="5540202"/>
                </a:lnTo>
                <a:lnTo>
                  <a:pt x="11601441" y="5478354"/>
                </a:lnTo>
                <a:lnTo>
                  <a:pt x="11598670" y="5463646"/>
                </a:lnTo>
                <a:lnTo>
                  <a:pt x="11581948" y="5412755"/>
                </a:lnTo>
                <a:lnTo>
                  <a:pt x="11455448" y="5095051"/>
                </a:lnTo>
                <a:lnTo>
                  <a:pt x="11433034" y="5047274"/>
                </a:lnTo>
                <a:lnTo>
                  <a:pt x="11420348" y="5025905"/>
                </a:lnTo>
                <a:lnTo>
                  <a:pt x="11390744" y="4985272"/>
                </a:lnTo>
                <a:lnTo>
                  <a:pt x="11342761" y="4942378"/>
                </a:lnTo>
                <a:lnTo>
                  <a:pt x="11290416" y="4906027"/>
                </a:lnTo>
                <a:lnTo>
                  <a:pt x="11254792" y="4878401"/>
                </a:lnTo>
                <a:lnTo>
                  <a:pt x="11222077" y="4836961"/>
                </a:lnTo>
                <a:lnTo>
                  <a:pt x="11220694" y="4830967"/>
                </a:lnTo>
                <a:lnTo>
                  <a:pt x="11220316" y="4830452"/>
                </a:lnTo>
                <a:lnTo>
                  <a:pt x="11218241" y="4820340"/>
                </a:lnTo>
                <a:lnTo>
                  <a:pt x="11208991" y="4780254"/>
                </a:lnTo>
                <a:lnTo>
                  <a:pt x="11210298" y="4763267"/>
                </a:lnTo>
                <a:lnTo>
                  <a:pt x="11210945" y="4745926"/>
                </a:lnTo>
                <a:lnTo>
                  <a:pt x="11211794" y="4743815"/>
                </a:lnTo>
                <a:lnTo>
                  <a:pt x="11212626" y="4732998"/>
                </a:lnTo>
                <a:lnTo>
                  <a:pt x="11220682" y="4721720"/>
                </a:lnTo>
                <a:lnTo>
                  <a:pt x="11223895" y="4713733"/>
                </a:lnTo>
                <a:lnTo>
                  <a:pt x="11233838" y="4703303"/>
                </a:lnTo>
                <a:lnTo>
                  <a:pt x="11245342" y="4687197"/>
                </a:lnTo>
                <a:lnTo>
                  <a:pt x="11256207" y="4684093"/>
                </a:lnTo>
                <a:lnTo>
                  <a:pt x="11288235" y="4670476"/>
                </a:lnTo>
                <a:cubicBezTo>
                  <a:pt x="11302412" y="4667023"/>
                  <a:pt x="11316452" y="4665432"/>
                  <a:pt x="11330050" y="4665637"/>
                </a:cubicBezTo>
                <a:lnTo>
                  <a:pt x="11345970" y="4669203"/>
                </a:lnTo>
                <a:lnTo>
                  <a:pt x="11350031" y="4669021"/>
                </a:lnTo>
                <a:lnTo>
                  <a:pt x="11362198" y="4672838"/>
                </a:lnTo>
                <a:lnTo>
                  <a:pt x="11387213" y="4678442"/>
                </a:lnTo>
                <a:lnTo>
                  <a:pt x="11399008" y="4687793"/>
                </a:lnTo>
                <a:lnTo>
                  <a:pt x="11408919" y="4693740"/>
                </a:lnTo>
                <a:lnTo>
                  <a:pt x="11415462" y="4656662"/>
                </a:lnTo>
                <a:lnTo>
                  <a:pt x="11435092" y="4623947"/>
                </a:lnTo>
                <a:lnTo>
                  <a:pt x="11442586" y="4618285"/>
                </a:lnTo>
                <a:lnTo>
                  <a:pt x="11445301" y="4614522"/>
                </a:lnTo>
                <a:lnTo>
                  <a:pt x="11459349" y="4605619"/>
                </a:lnTo>
                <a:lnTo>
                  <a:pt x="11467807" y="4599228"/>
                </a:lnTo>
                <a:lnTo>
                  <a:pt x="11470651" y="4598456"/>
                </a:lnTo>
                <a:lnTo>
                  <a:pt x="11480203" y="4592402"/>
                </a:lnTo>
                <a:cubicBezTo>
                  <a:pt x="11493000" y="4587254"/>
                  <a:pt x="11506687" y="4584437"/>
                  <a:pt x="11520450" y="4584273"/>
                </a:cubicBezTo>
                <a:close/>
                <a:moveTo>
                  <a:pt x="10390340" y="4490484"/>
                </a:moveTo>
                <a:cubicBezTo>
                  <a:pt x="10438084" y="4494232"/>
                  <a:pt x="10484704" y="4525994"/>
                  <a:pt x="10505969" y="4567967"/>
                </a:cubicBezTo>
                <a:cubicBezTo>
                  <a:pt x="10532141" y="4618858"/>
                  <a:pt x="10522691" y="4685743"/>
                  <a:pt x="10484159" y="4727910"/>
                </a:cubicBezTo>
                <a:cubicBezTo>
                  <a:pt x="10445627" y="4770076"/>
                  <a:pt x="10379469" y="4785344"/>
                  <a:pt x="10326397" y="4763533"/>
                </a:cubicBezTo>
                <a:cubicBezTo>
                  <a:pt x="10200624" y="4712643"/>
                  <a:pt x="10225342" y="4540341"/>
                  <a:pt x="10343118" y="4496731"/>
                </a:cubicBezTo>
                <a:cubicBezTo>
                  <a:pt x="10358385" y="4491098"/>
                  <a:pt x="10374425" y="4489235"/>
                  <a:pt x="10390340" y="4490484"/>
                </a:cubicBezTo>
                <a:close/>
                <a:moveTo>
                  <a:pt x="3027979" y="4441798"/>
                </a:moveTo>
                <a:cubicBezTo>
                  <a:pt x="3047880" y="4443434"/>
                  <a:pt x="3067374" y="4456929"/>
                  <a:pt x="3076644" y="4474922"/>
                </a:cubicBezTo>
                <a:cubicBezTo>
                  <a:pt x="3087548" y="4496006"/>
                  <a:pt x="3083186" y="4524359"/>
                  <a:pt x="3067192" y="4541795"/>
                </a:cubicBezTo>
                <a:cubicBezTo>
                  <a:pt x="3051197" y="4559243"/>
                  <a:pt x="3023571" y="4565059"/>
                  <a:pt x="3001034" y="4556335"/>
                </a:cubicBezTo>
                <a:cubicBezTo>
                  <a:pt x="2948690" y="4534538"/>
                  <a:pt x="2958868" y="4462563"/>
                  <a:pt x="3008305" y="4444388"/>
                </a:cubicBezTo>
                <a:cubicBezTo>
                  <a:pt x="3014665" y="4442025"/>
                  <a:pt x="3021345" y="4441252"/>
                  <a:pt x="3027979" y="4441798"/>
                </a:cubicBezTo>
                <a:close/>
                <a:moveTo>
                  <a:pt x="593746" y="4365973"/>
                </a:moveTo>
                <a:cubicBezTo>
                  <a:pt x="622338" y="4368323"/>
                  <a:pt x="650419" y="4387134"/>
                  <a:pt x="662960" y="4411672"/>
                </a:cubicBezTo>
                <a:cubicBezTo>
                  <a:pt x="678226" y="4442206"/>
                  <a:pt x="673138" y="4482192"/>
                  <a:pt x="649874" y="4507638"/>
                </a:cubicBezTo>
                <a:cubicBezTo>
                  <a:pt x="626609" y="4533084"/>
                  <a:pt x="587351" y="4541795"/>
                  <a:pt x="555362" y="4528723"/>
                </a:cubicBezTo>
                <a:cubicBezTo>
                  <a:pt x="480480" y="4498187"/>
                  <a:pt x="495020" y="4395676"/>
                  <a:pt x="565540" y="4369505"/>
                </a:cubicBezTo>
                <a:cubicBezTo>
                  <a:pt x="574628" y="4366233"/>
                  <a:pt x="584215" y="4365188"/>
                  <a:pt x="593746" y="4365973"/>
                </a:cubicBezTo>
                <a:close/>
                <a:moveTo>
                  <a:pt x="6693368" y="4365970"/>
                </a:moveTo>
                <a:cubicBezTo>
                  <a:pt x="6721961" y="4368321"/>
                  <a:pt x="6750041" y="4387133"/>
                  <a:pt x="6762582" y="4411670"/>
                </a:cubicBezTo>
                <a:cubicBezTo>
                  <a:pt x="6777849" y="4442204"/>
                  <a:pt x="6772760" y="4482190"/>
                  <a:pt x="6749496" y="4507635"/>
                </a:cubicBezTo>
                <a:cubicBezTo>
                  <a:pt x="6726232" y="4533081"/>
                  <a:pt x="6686973" y="4541795"/>
                  <a:pt x="6654985" y="4528720"/>
                </a:cubicBezTo>
                <a:cubicBezTo>
                  <a:pt x="6580102" y="4498184"/>
                  <a:pt x="6594642" y="4395675"/>
                  <a:pt x="6665162" y="4369503"/>
                </a:cubicBezTo>
                <a:cubicBezTo>
                  <a:pt x="6674250" y="4366231"/>
                  <a:pt x="6683838" y="4365187"/>
                  <a:pt x="6693368" y="4365970"/>
                </a:cubicBezTo>
                <a:close/>
                <a:moveTo>
                  <a:pt x="4581921" y="4282373"/>
                </a:moveTo>
                <a:cubicBezTo>
                  <a:pt x="4660808" y="4281372"/>
                  <a:pt x="4740775" y="4318629"/>
                  <a:pt x="4795300" y="4391331"/>
                </a:cubicBezTo>
                <a:cubicBezTo>
                  <a:pt x="4823651" y="4428410"/>
                  <a:pt x="4844733" y="4474937"/>
                  <a:pt x="4849818" y="4525829"/>
                </a:cubicBezTo>
                <a:cubicBezTo>
                  <a:pt x="4854907" y="4575964"/>
                  <a:pt x="4841826" y="4630490"/>
                  <a:pt x="4810565" y="4663932"/>
                </a:cubicBezTo>
                <a:cubicBezTo>
                  <a:pt x="4779308" y="4697375"/>
                  <a:pt x="4729870" y="4705372"/>
                  <a:pt x="4694972" y="4677018"/>
                </a:cubicBezTo>
                <a:cubicBezTo>
                  <a:pt x="4680431" y="4665386"/>
                  <a:pt x="4666623" y="4648665"/>
                  <a:pt x="4657899" y="4632671"/>
                </a:cubicBezTo>
                <a:cubicBezTo>
                  <a:pt x="4648445" y="4615222"/>
                  <a:pt x="4638995" y="4597047"/>
                  <a:pt x="4620090" y="4589050"/>
                </a:cubicBezTo>
                <a:cubicBezTo>
                  <a:pt x="4612096" y="4585415"/>
                  <a:pt x="4602646" y="4584688"/>
                  <a:pt x="4593918" y="4584688"/>
                </a:cubicBezTo>
                <a:cubicBezTo>
                  <a:pt x="4565564" y="4586142"/>
                  <a:pt x="4542300" y="4599955"/>
                  <a:pt x="4529216" y="4624673"/>
                </a:cubicBezTo>
                <a:cubicBezTo>
                  <a:pt x="4518311" y="4645030"/>
                  <a:pt x="4507406" y="4668294"/>
                  <a:pt x="4484867" y="4678473"/>
                </a:cubicBezTo>
                <a:cubicBezTo>
                  <a:pt x="4469601" y="4685016"/>
                  <a:pt x="4452879" y="4685016"/>
                  <a:pt x="4436883" y="4680654"/>
                </a:cubicBezTo>
                <a:cubicBezTo>
                  <a:pt x="4353275" y="4659570"/>
                  <a:pt x="4327826" y="4580326"/>
                  <a:pt x="4338736" y="4502565"/>
                </a:cubicBezTo>
                <a:cubicBezTo>
                  <a:pt x="4343824" y="4466941"/>
                  <a:pt x="4356183" y="4432045"/>
                  <a:pt x="4375085" y="4402962"/>
                </a:cubicBezTo>
                <a:cubicBezTo>
                  <a:pt x="4425251" y="4322626"/>
                  <a:pt x="4503043" y="4283373"/>
                  <a:pt x="4581921" y="4282373"/>
                </a:cubicBezTo>
                <a:close/>
                <a:moveTo>
                  <a:pt x="61766" y="4245503"/>
                </a:moveTo>
                <a:cubicBezTo>
                  <a:pt x="81668" y="4247139"/>
                  <a:pt x="101161" y="4260634"/>
                  <a:pt x="110430" y="4278629"/>
                </a:cubicBezTo>
                <a:cubicBezTo>
                  <a:pt x="121335" y="4299711"/>
                  <a:pt x="116973" y="4328066"/>
                  <a:pt x="100979" y="4345513"/>
                </a:cubicBezTo>
                <a:cubicBezTo>
                  <a:pt x="84985" y="4362962"/>
                  <a:pt x="57358" y="4368777"/>
                  <a:pt x="34821" y="4360053"/>
                </a:cubicBezTo>
                <a:cubicBezTo>
                  <a:pt x="-17524" y="4338244"/>
                  <a:pt x="-7346" y="4266269"/>
                  <a:pt x="42091" y="4248093"/>
                </a:cubicBezTo>
                <a:cubicBezTo>
                  <a:pt x="48452" y="4245731"/>
                  <a:pt x="55132" y="4244957"/>
                  <a:pt x="61766" y="4245503"/>
                </a:cubicBezTo>
                <a:close/>
                <a:moveTo>
                  <a:pt x="6161388" y="4245500"/>
                </a:moveTo>
                <a:cubicBezTo>
                  <a:pt x="6181290" y="4247137"/>
                  <a:pt x="6200783" y="4260631"/>
                  <a:pt x="6210052" y="4278626"/>
                </a:cubicBezTo>
                <a:cubicBezTo>
                  <a:pt x="6220957" y="4299709"/>
                  <a:pt x="6216595" y="4328062"/>
                  <a:pt x="6200601" y="4345512"/>
                </a:cubicBezTo>
                <a:cubicBezTo>
                  <a:pt x="6184607" y="4362958"/>
                  <a:pt x="6156980" y="4368776"/>
                  <a:pt x="6134443" y="4360052"/>
                </a:cubicBezTo>
                <a:cubicBezTo>
                  <a:pt x="6082099" y="4338241"/>
                  <a:pt x="6092277" y="4266266"/>
                  <a:pt x="6141713" y="4248091"/>
                </a:cubicBezTo>
                <a:cubicBezTo>
                  <a:pt x="6148074" y="4245729"/>
                  <a:pt x="6154754" y="4244955"/>
                  <a:pt x="6161388" y="4245500"/>
                </a:cubicBezTo>
                <a:close/>
                <a:moveTo>
                  <a:pt x="4891954" y="4234839"/>
                </a:moveTo>
                <a:cubicBezTo>
                  <a:pt x="4951142" y="4240066"/>
                  <a:pt x="4994238" y="4305269"/>
                  <a:pt x="4951616" y="4359344"/>
                </a:cubicBezTo>
                <a:cubicBezTo>
                  <a:pt x="4923983" y="4394240"/>
                  <a:pt x="4865809" y="4399329"/>
                  <a:pt x="4833102" y="4368793"/>
                </a:cubicBezTo>
                <a:cubicBezTo>
                  <a:pt x="4789484" y="4328808"/>
                  <a:pt x="4806930" y="4249565"/>
                  <a:pt x="4865809" y="4236476"/>
                </a:cubicBezTo>
                <a:cubicBezTo>
                  <a:pt x="4874714" y="4234569"/>
                  <a:pt x="4883497" y="4234092"/>
                  <a:pt x="4891954" y="4234839"/>
                </a:cubicBezTo>
                <a:close/>
                <a:moveTo>
                  <a:pt x="4302588" y="4234839"/>
                </a:moveTo>
                <a:cubicBezTo>
                  <a:pt x="4362238" y="4240066"/>
                  <a:pt x="4405256" y="4305269"/>
                  <a:pt x="4361998" y="4359344"/>
                </a:cubicBezTo>
                <a:cubicBezTo>
                  <a:pt x="4334373" y="4394240"/>
                  <a:pt x="4276208" y="4399329"/>
                  <a:pt x="4243491" y="4368793"/>
                </a:cubicBezTo>
                <a:cubicBezTo>
                  <a:pt x="4199872" y="4328808"/>
                  <a:pt x="4217318" y="4249565"/>
                  <a:pt x="4276208" y="4236476"/>
                </a:cubicBezTo>
                <a:cubicBezTo>
                  <a:pt x="4285205" y="4234569"/>
                  <a:pt x="4294066" y="4234092"/>
                  <a:pt x="4302588" y="4234839"/>
                </a:cubicBezTo>
                <a:close/>
                <a:moveTo>
                  <a:pt x="4707912" y="4087247"/>
                </a:moveTo>
                <a:cubicBezTo>
                  <a:pt x="4736505" y="4089531"/>
                  <a:pt x="4764585" y="4108886"/>
                  <a:pt x="4777127" y="4133967"/>
                </a:cubicBezTo>
                <a:cubicBezTo>
                  <a:pt x="4793118" y="4164503"/>
                  <a:pt x="4787302" y="4204491"/>
                  <a:pt x="4764040" y="4229933"/>
                </a:cubicBezTo>
                <a:cubicBezTo>
                  <a:pt x="4740775" y="4255380"/>
                  <a:pt x="4701517" y="4264106"/>
                  <a:pt x="4669528" y="4251018"/>
                </a:cubicBezTo>
                <a:cubicBezTo>
                  <a:pt x="4594647" y="4220480"/>
                  <a:pt x="4609187" y="4117245"/>
                  <a:pt x="4679704" y="4091075"/>
                </a:cubicBezTo>
                <a:cubicBezTo>
                  <a:pt x="4688792" y="4087621"/>
                  <a:pt x="4698382" y="4086486"/>
                  <a:pt x="4707912" y="4087247"/>
                </a:cubicBezTo>
                <a:close/>
                <a:moveTo>
                  <a:pt x="4483572" y="4087247"/>
                </a:moveTo>
                <a:cubicBezTo>
                  <a:pt x="4512266" y="4089531"/>
                  <a:pt x="4539939" y="4108886"/>
                  <a:pt x="4552481" y="4133967"/>
                </a:cubicBezTo>
                <a:cubicBezTo>
                  <a:pt x="4568471" y="4164503"/>
                  <a:pt x="4562657" y="4204491"/>
                  <a:pt x="4539394" y="4229933"/>
                </a:cubicBezTo>
                <a:cubicBezTo>
                  <a:pt x="4516130" y="4255380"/>
                  <a:pt x="4476870" y="4264106"/>
                  <a:pt x="4444883" y="4251018"/>
                </a:cubicBezTo>
                <a:cubicBezTo>
                  <a:pt x="4369995" y="4220480"/>
                  <a:pt x="4384537" y="4117245"/>
                  <a:pt x="4455059" y="4091075"/>
                </a:cubicBezTo>
                <a:cubicBezTo>
                  <a:pt x="4464328" y="4087621"/>
                  <a:pt x="4474007" y="4086486"/>
                  <a:pt x="4483572" y="4087247"/>
                </a:cubicBezTo>
                <a:close/>
                <a:moveTo>
                  <a:pt x="2222258" y="4046088"/>
                </a:moveTo>
                <a:cubicBezTo>
                  <a:pt x="2250850" y="4048439"/>
                  <a:pt x="2278931" y="4067250"/>
                  <a:pt x="2291472" y="4091786"/>
                </a:cubicBezTo>
                <a:cubicBezTo>
                  <a:pt x="2306739" y="4122320"/>
                  <a:pt x="2301650" y="4162307"/>
                  <a:pt x="2278386" y="4187752"/>
                </a:cubicBezTo>
                <a:cubicBezTo>
                  <a:pt x="2255121" y="4213196"/>
                  <a:pt x="2215863" y="4221920"/>
                  <a:pt x="2183873" y="4208837"/>
                </a:cubicBezTo>
                <a:cubicBezTo>
                  <a:pt x="2108992" y="4178299"/>
                  <a:pt x="2123532" y="4075792"/>
                  <a:pt x="2194052" y="4049620"/>
                </a:cubicBezTo>
                <a:cubicBezTo>
                  <a:pt x="2203139" y="4046348"/>
                  <a:pt x="2212727" y="4045304"/>
                  <a:pt x="2222258" y="4046088"/>
                </a:cubicBezTo>
                <a:close/>
                <a:moveTo>
                  <a:pt x="8321877" y="4046085"/>
                </a:moveTo>
                <a:cubicBezTo>
                  <a:pt x="8350469" y="4048437"/>
                  <a:pt x="8378549" y="4067247"/>
                  <a:pt x="8391090" y="4091784"/>
                </a:cubicBezTo>
                <a:cubicBezTo>
                  <a:pt x="8406358" y="4122319"/>
                  <a:pt x="8401268" y="4162306"/>
                  <a:pt x="8378004" y="4187751"/>
                </a:cubicBezTo>
                <a:cubicBezTo>
                  <a:pt x="8354739" y="4213195"/>
                  <a:pt x="8315481" y="4221920"/>
                  <a:pt x="8283493" y="4208834"/>
                </a:cubicBezTo>
                <a:cubicBezTo>
                  <a:pt x="8208610" y="4178299"/>
                  <a:pt x="8223150" y="4075790"/>
                  <a:pt x="8293671" y="4049617"/>
                </a:cubicBezTo>
                <a:cubicBezTo>
                  <a:pt x="8302759" y="4046346"/>
                  <a:pt x="8312346" y="4045301"/>
                  <a:pt x="8321877" y="4046085"/>
                </a:cubicBezTo>
                <a:close/>
                <a:moveTo>
                  <a:pt x="1384345" y="3936668"/>
                </a:moveTo>
                <a:lnTo>
                  <a:pt x="1404457" y="3937848"/>
                </a:lnTo>
                <a:lnTo>
                  <a:pt x="1408882" y="3936940"/>
                </a:lnTo>
                <a:lnTo>
                  <a:pt x="1411671" y="3938272"/>
                </a:lnTo>
                <a:lnTo>
                  <a:pt x="1418793" y="3938689"/>
                </a:lnTo>
                <a:cubicBezTo>
                  <a:pt x="1430499" y="3941416"/>
                  <a:pt x="1442324" y="3946300"/>
                  <a:pt x="1453956" y="3953661"/>
                </a:cubicBezTo>
                <a:lnTo>
                  <a:pt x="1465718" y="3964067"/>
                </a:lnTo>
                <a:lnTo>
                  <a:pt x="1472859" y="3967474"/>
                </a:lnTo>
                <a:lnTo>
                  <a:pt x="1474692" y="3972005"/>
                </a:lnTo>
                <a:lnTo>
                  <a:pt x="1476812" y="3973882"/>
                </a:lnTo>
                <a:cubicBezTo>
                  <a:pt x="1482900" y="3981469"/>
                  <a:pt x="1487581" y="3989830"/>
                  <a:pt x="1491215" y="3998736"/>
                </a:cubicBezTo>
                <a:lnTo>
                  <a:pt x="1497345" y="4028008"/>
                </a:lnTo>
                <a:lnTo>
                  <a:pt x="1499031" y="4032177"/>
                </a:lnTo>
                <a:lnTo>
                  <a:pt x="1500347" y="4042350"/>
                </a:lnTo>
                <a:lnTo>
                  <a:pt x="1503393" y="4056896"/>
                </a:lnTo>
                <a:lnTo>
                  <a:pt x="1513833" y="4120221"/>
                </a:lnTo>
                <a:lnTo>
                  <a:pt x="1515393" y="4126237"/>
                </a:lnTo>
                <a:lnTo>
                  <a:pt x="1540338" y="4183395"/>
                </a:lnTo>
                <a:lnTo>
                  <a:pt x="1544169" y="4189880"/>
                </a:lnTo>
                <a:lnTo>
                  <a:pt x="1559932" y="4209875"/>
                </a:lnTo>
                <a:lnTo>
                  <a:pt x="1604448" y="4253188"/>
                </a:lnTo>
                <a:lnTo>
                  <a:pt x="1648544" y="4296115"/>
                </a:lnTo>
                <a:lnTo>
                  <a:pt x="1684419" y="4330980"/>
                </a:lnTo>
                <a:cubicBezTo>
                  <a:pt x="1738218" y="4383326"/>
                  <a:pt x="1791289" y="4434945"/>
                  <a:pt x="1845089" y="4487290"/>
                </a:cubicBezTo>
                <a:lnTo>
                  <a:pt x="1879658" y="4520960"/>
                </a:lnTo>
                <a:lnTo>
                  <a:pt x="1912698" y="4548961"/>
                </a:lnTo>
                <a:lnTo>
                  <a:pt x="1955776" y="4575509"/>
                </a:lnTo>
                <a:cubicBezTo>
                  <a:pt x="1976314" y="4583961"/>
                  <a:pt x="1998124" y="4589777"/>
                  <a:pt x="2018117" y="4593412"/>
                </a:cubicBezTo>
                <a:cubicBezTo>
                  <a:pt x="2090820" y="4607225"/>
                  <a:pt x="2184610" y="4598501"/>
                  <a:pt x="2207874" y="4677746"/>
                </a:cubicBezTo>
                <a:lnTo>
                  <a:pt x="2208385" y="4685372"/>
                </a:lnTo>
                <a:lnTo>
                  <a:pt x="2208599" y="4685743"/>
                </a:lnTo>
                <a:lnTo>
                  <a:pt x="2210384" y="4715145"/>
                </a:lnTo>
                <a:lnTo>
                  <a:pt x="2211452" y="4731079"/>
                </a:lnTo>
                <a:lnTo>
                  <a:pt x="2211367" y="4731382"/>
                </a:lnTo>
                <a:lnTo>
                  <a:pt x="2211510" y="4733726"/>
                </a:lnTo>
                <a:lnTo>
                  <a:pt x="2197695" y="4782435"/>
                </a:lnTo>
                <a:lnTo>
                  <a:pt x="2175158" y="4817332"/>
                </a:lnTo>
                <a:lnTo>
                  <a:pt x="2132992" y="4842051"/>
                </a:lnTo>
                <a:lnTo>
                  <a:pt x="2118100" y="4844736"/>
                </a:lnTo>
                <a:lnTo>
                  <a:pt x="2116270" y="4845685"/>
                </a:lnTo>
                <a:lnTo>
                  <a:pt x="2112422" y="4845760"/>
                </a:lnTo>
                <a:lnTo>
                  <a:pt x="2088638" y="4850048"/>
                </a:lnTo>
                <a:lnTo>
                  <a:pt x="2062465" y="4848594"/>
                </a:lnTo>
                <a:lnTo>
                  <a:pt x="2067555" y="4884945"/>
                </a:lnTo>
                <a:lnTo>
                  <a:pt x="2058831" y="4926384"/>
                </a:lnTo>
                <a:lnTo>
                  <a:pt x="2036293" y="4964916"/>
                </a:lnTo>
                <a:lnTo>
                  <a:pt x="2002851" y="4985272"/>
                </a:lnTo>
                <a:lnTo>
                  <a:pt x="1967227" y="4994723"/>
                </a:lnTo>
                <a:lnTo>
                  <a:pt x="1934511" y="4991815"/>
                </a:lnTo>
                <a:lnTo>
                  <a:pt x="1931406" y="4990427"/>
                </a:lnTo>
                <a:lnTo>
                  <a:pt x="1930498" y="4990340"/>
                </a:lnTo>
                <a:lnTo>
                  <a:pt x="1910560" y="4981114"/>
                </a:lnTo>
                <a:lnTo>
                  <a:pt x="1900341" y="4976548"/>
                </a:lnTo>
                <a:lnTo>
                  <a:pt x="1900024" y="4976238"/>
                </a:lnTo>
                <a:lnTo>
                  <a:pt x="1895979" y="4974367"/>
                </a:lnTo>
                <a:lnTo>
                  <a:pt x="1884730" y="4961317"/>
                </a:lnTo>
                <a:lnTo>
                  <a:pt x="1870534" y="4947467"/>
                </a:lnTo>
                <a:lnTo>
                  <a:pt x="1868664" y="4942681"/>
                </a:lnTo>
                <a:lnTo>
                  <a:pt x="1863752" y="4936982"/>
                </a:lnTo>
                <a:lnTo>
                  <a:pt x="1857684" y="4914571"/>
                </a:lnTo>
                <a:lnTo>
                  <a:pt x="1852358" y="4900938"/>
                </a:lnTo>
                <a:lnTo>
                  <a:pt x="1851402" y="4891372"/>
                </a:lnTo>
                <a:lnTo>
                  <a:pt x="1851359" y="4891214"/>
                </a:lnTo>
                <a:cubicBezTo>
                  <a:pt x="1849133" y="4875084"/>
                  <a:pt x="1848110" y="4858340"/>
                  <a:pt x="1846191" y="4841766"/>
                </a:cubicBezTo>
                <a:lnTo>
                  <a:pt x="1843349" y="4828728"/>
                </a:lnTo>
                <a:lnTo>
                  <a:pt x="1835637" y="4794795"/>
                </a:lnTo>
                <a:lnTo>
                  <a:pt x="1832316" y="4787753"/>
                </a:lnTo>
                <a:lnTo>
                  <a:pt x="1792115" y="4720143"/>
                </a:lnTo>
                <a:lnTo>
                  <a:pt x="1788381" y="4714823"/>
                </a:lnTo>
                <a:lnTo>
                  <a:pt x="1757736" y="4681726"/>
                </a:lnTo>
                <a:lnTo>
                  <a:pt x="1748312" y="4671988"/>
                </a:lnTo>
                <a:lnTo>
                  <a:pt x="1504847" y="4437852"/>
                </a:lnTo>
                <a:lnTo>
                  <a:pt x="1465538" y="4404901"/>
                </a:lnTo>
                <a:lnTo>
                  <a:pt x="1442875" y="4389057"/>
                </a:lnTo>
                <a:lnTo>
                  <a:pt x="1404060" y="4366286"/>
                </a:lnTo>
                <a:lnTo>
                  <a:pt x="1355261" y="4350467"/>
                </a:lnTo>
                <a:lnTo>
                  <a:pt x="1339089" y="4345520"/>
                </a:lnTo>
                <a:lnTo>
                  <a:pt x="1276566" y="4334616"/>
                </a:lnTo>
                <a:lnTo>
                  <a:pt x="1232945" y="4323711"/>
                </a:lnTo>
                <a:lnTo>
                  <a:pt x="1185689" y="4299720"/>
                </a:lnTo>
                <a:lnTo>
                  <a:pt x="1181682" y="4294485"/>
                </a:lnTo>
                <a:lnTo>
                  <a:pt x="1181656" y="4294471"/>
                </a:lnTo>
                <a:lnTo>
                  <a:pt x="1181410" y="4294131"/>
                </a:lnTo>
                <a:lnTo>
                  <a:pt x="1150066" y="4253188"/>
                </a:lnTo>
                <a:lnTo>
                  <a:pt x="1140089" y="4225526"/>
                </a:lnTo>
                <a:lnTo>
                  <a:pt x="1138434" y="4221474"/>
                </a:lnTo>
                <a:lnTo>
                  <a:pt x="1138408" y="4220867"/>
                </a:lnTo>
                <a:lnTo>
                  <a:pt x="1134071" y="4208842"/>
                </a:lnTo>
                <a:lnTo>
                  <a:pt x="1137231" y="4192835"/>
                </a:lnTo>
                <a:lnTo>
                  <a:pt x="1136980" y="4186851"/>
                </a:lnTo>
                <a:lnTo>
                  <a:pt x="1140277" y="4177403"/>
                </a:lnTo>
                <a:lnTo>
                  <a:pt x="1144976" y="4153589"/>
                </a:lnTo>
                <a:lnTo>
                  <a:pt x="1156504" y="4143951"/>
                </a:lnTo>
                <a:lnTo>
                  <a:pt x="1177692" y="4120873"/>
                </a:lnTo>
                <a:cubicBezTo>
                  <a:pt x="1200593" y="4103061"/>
                  <a:pt x="1226038" y="4092156"/>
                  <a:pt x="1251665" y="4088703"/>
                </a:cubicBezTo>
                <a:cubicBezTo>
                  <a:pt x="1264479" y="4086977"/>
                  <a:pt x="1277338" y="4087112"/>
                  <a:pt x="1289947" y="4089180"/>
                </a:cubicBezTo>
                <a:lnTo>
                  <a:pt x="1296630" y="4091370"/>
                </a:lnTo>
                <a:lnTo>
                  <a:pt x="1287471" y="4055442"/>
                </a:lnTo>
                <a:lnTo>
                  <a:pt x="1289181" y="4040910"/>
                </a:lnTo>
                <a:lnTo>
                  <a:pt x="1288441" y="4036653"/>
                </a:lnTo>
                <a:lnTo>
                  <a:pt x="1290373" y="4030779"/>
                </a:lnTo>
                <a:lnTo>
                  <a:pt x="1291833" y="4018365"/>
                </a:lnTo>
                <a:lnTo>
                  <a:pt x="1298536" y="4005952"/>
                </a:lnTo>
                <a:lnTo>
                  <a:pt x="1304039" y="3989217"/>
                </a:lnTo>
                <a:cubicBezTo>
                  <a:pt x="1321300" y="3960862"/>
                  <a:pt x="1350880" y="3940484"/>
                  <a:pt x="1384345" y="3936668"/>
                </a:cubicBezTo>
                <a:close/>
                <a:moveTo>
                  <a:pt x="7471419" y="3896225"/>
                </a:moveTo>
                <a:lnTo>
                  <a:pt x="7474164" y="3897140"/>
                </a:lnTo>
                <a:lnTo>
                  <a:pt x="7481241" y="3896788"/>
                </a:lnTo>
                <a:cubicBezTo>
                  <a:pt x="7493173" y="3897986"/>
                  <a:pt x="7505498" y="3901314"/>
                  <a:pt x="7517948" y="3907130"/>
                </a:cubicBezTo>
                <a:lnTo>
                  <a:pt x="7531493" y="3916249"/>
                </a:lnTo>
                <a:lnTo>
                  <a:pt x="7539031" y="3918762"/>
                </a:lnTo>
                <a:lnTo>
                  <a:pt x="7541458" y="3922957"/>
                </a:lnTo>
                <a:lnTo>
                  <a:pt x="7543257" y="3924168"/>
                </a:lnTo>
                <a:cubicBezTo>
                  <a:pt x="7550255" y="3930894"/>
                  <a:pt x="7555934" y="3938573"/>
                  <a:pt x="7560660" y="3946933"/>
                </a:cubicBezTo>
                <a:lnTo>
                  <a:pt x="7569005" y="3970590"/>
                </a:lnTo>
                <a:lnTo>
                  <a:pt x="7573928" y="3979102"/>
                </a:lnTo>
                <a:lnTo>
                  <a:pt x="7578798" y="3998351"/>
                </a:lnTo>
                <a:lnTo>
                  <a:pt x="7580471" y="4003094"/>
                </a:lnTo>
                <a:lnTo>
                  <a:pt x="7598195" y="4061099"/>
                </a:lnTo>
                <a:lnTo>
                  <a:pt x="7603135" y="4072986"/>
                </a:lnTo>
                <a:lnTo>
                  <a:pt x="7630900" y="4119357"/>
                </a:lnTo>
                <a:lnTo>
                  <a:pt x="7640861" y="4132285"/>
                </a:lnTo>
                <a:lnTo>
                  <a:pt x="7656652" y="4147260"/>
                </a:lnTo>
                <a:lnTo>
                  <a:pt x="7706971" y="4184848"/>
                </a:lnTo>
                <a:lnTo>
                  <a:pt x="7954437" y="4370006"/>
                </a:lnTo>
                <a:lnTo>
                  <a:pt x="7975239" y="4385504"/>
                </a:lnTo>
                <a:lnTo>
                  <a:pt x="7984222" y="4392292"/>
                </a:lnTo>
                <a:lnTo>
                  <a:pt x="8013043" y="4413857"/>
                </a:lnTo>
                <a:lnTo>
                  <a:pt x="8051193" y="4438852"/>
                </a:lnTo>
                <a:lnTo>
                  <a:pt x="8096468" y="4459387"/>
                </a:lnTo>
                <a:cubicBezTo>
                  <a:pt x="8117915" y="4465112"/>
                  <a:pt x="8140271" y="4468022"/>
                  <a:pt x="8160627" y="4469112"/>
                </a:cubicBezTo>
                <a:cubicBezTo>
                  <a:pt x="8234782" y="4472746"/>
                  <a:pt x="8327113" y="4452389"/>
                  <a:pt x="8359829" y="4527998"/>
                </a:cubicBezTo>
                <a:lnTo>
                  <a:pt x="8361182" y="4534954"/>
                </a:lnTo>
                <a:lnTo>
                  <a:pt x="8362009" y="4535996"/>
                </a:lnTo>
                <a:lnTo>
                  <a:pt x="8366188" y="4560670"/>
                </a:lnTo>
                <a:lnTo>
                  <a:pt x="8370098" y="4580770"/>
                </a:lnTo>
                <a:lnTo>
                  <a:pt x="8369866" y="4582402"/>
                </a:lnTo>
                <a:lnTo>
                  <a:pt x="8370007" y="4583235"/>
                </a:lnTo>
                <a:lnTo>
                  <a:pt x="8362737" y="4632672"/>
                </a:lnTo>
                <a:lnTo>
                  <a:pt x="8345289" y="4670476"/>
                </a:lnTo>
                <a:lnTo>
                  <a:pt x="8306030" y="4701011"/>
                </a:lnTo>
                <a:lnTo>
                  <a:pt x="8293758" y="4704755"/>
                </a:lnTo>
                <a:lnTo>
                  <a:pt x="8290762" y="4706827"/>
                </a:lnTo>
                <a:lnTo>
                  <a:pt x="8283922" y="4707756"/>
                </a:lnTo>
                <a:lnTo>
                  <a:pt x="8263136" y="4714097"/>
                </a:lnTo>
                <a:lnTo>
                  <a:pt x="8236963" y="4716278"/>
                </a:lnTo>
                <a:lnTo>
                  <a:pt x="8247142" y="4751901"/>
                </a:lnTo>
                <a:lnTo>
                  <a:pt x="8245164" y="4774852"/>
                </a:lnTo>
                <a:lnTo>
                  <a:pt x="8245086" y="4783174"/>
                </a:lnTo>
                <a:lnTo>
                  <a:pt x="8244222" y="4785774"/>
                </a:lnTo>
                <a:lnTo>
                  <a:pt x="8243507" y="4794068"/>
                </a:lnTo>
                <a:lnTo>
                  <a:pt x="8226785" y="4834781"/>
                </a:lnTo>
                <a:lnTo>
                  <a:pt x="8195524" y="4859500"/>
                </a:lnTo>
                <a:lnTo>
                  <a:pt x="8162081" y="4873313"/>
                </a:lnTo>
                <a:lnTo>
                  <a:pt x="8128638" y="4874767"/>
                </a:lnTo>
                <a:lnTo>
                  <a:pt x="8125951" y="4873945"/>
                </a:lnTo>
                <a:lnTo>
                  <a:pt x="8125504" y="4873958"/>
                </a:lnTo>
                <a:lnTo>
                  <a:pt x="8114430" y="4870417"/>
                </a:lnTo>
                <a:lnTo>
                  <a:pt x="8093015" y="4863861"/>
                </a:lnTo>
                <a:lnTo>
                  <a:pt x="8092346" y="4863356"/>
                </a:lnTo>
                <a:lnTo>
                  <a:pt x="8089379" y="4862407"/>
                </a:lnTo>
                <a:lnTo>
                  <a:pt x="8079657" y="4853768"/>
                </a:lnTo>
                <a:lnTo>
                  <a:pt x="8060299" y="4839143"/>
                </a:lnTo>
                <a:lnTo>
                  <a:pt x="8057457" y="4834043"/>
                </a:lnTo>
                <a:lnTo>
                  <a:pt x="8052189" y="4829362"/>
                </a:lnTo>
                <a:lnTo>
                  <a:pt x="8044286" y="4810414"/>
                </a:lnTo>
                <a:lnTo>
                  <a:pt x="8035581" y="4794795"/>
                </a:lnTo>
                <a:lnTo>
                  <a:pt x="8022495" y="4738088"/>
                </a:lnTo>
                <a:lnTo>
                  <a:pt x="8005773" y="4692287"/>
                </a:lnTo>
                <a:lnTo>
                  <a:pt x="8000204" y="4683759"/>
                </a:lnTo>
                <a:lnTo>
                  <a:pt x="7954252" y="4625399"/>
                </a:lnTo>
                <a:lnTo>
                  <a:pt x="7948340" y="4618858"/>
                </a:lnTo>
                <a:lnTo>
                  <a:pt x="7919834" y="4594935"/>
                </a:lnTo>
                <a:lnTo>
                  <a:pt x="7899045" y="4578349"/>
                </a:lnTo>
                <a:lnTo>
                  <a:pt x="7632089" y="4381141"/>
                </a:lnTo>
                <a:lnTo>
                  <a:pt x="7589632" y="4353968"/>
                </a:lnTo>
                <a:lnTo>
                  <a:pt x="7563160" y="4340123"/>
                </a:lnTo>
                <a:lnTo>
                  <a:pt x="7519402" y="4321525"/>
                </a:lnTo>
                <a:lnTo>
                  <a:pt x="7455425" y="4310621"/>
                </a:lnTo>
                <a:lnTo>
                  <a:pt x="7392175" y="4307711"/>
                </a:lnTo>
                <a:lnTo>
                  <a:pt x="7347100" y="4302625"/>
                </a:lnTo>
                <a:lnTo>
                  <a:pt x="7296936" y="4284449"/>
                </a:lnTo>
                <a:lnTo>
                  <a:pt x="7292617" y="4280053"/>
                </a:lnTo>
                <a:lnTo>
                  <a:pt x="7292563" y="4280032"/>
                </a:lnTo>
                <a:lnTo>
                  <a:pt x="7291742" y="4279161"/>
                </a:lnTo>
                <a:lnTo>
                  <a:pt x="7256223" y="4243009"/>
                </a:lnTo>
                <a:lnTo>
                  <a:pt x="7234413" y="4201569"/>
                </a:lnTo>
                <a:lnTo>
                  <a:pt x="7235533" y="4184333"/>
                </a:lnTo>
                <a:lnTo>
                  <a:pt x="7234595" y="4178849"/>
                </a:lnTo>
                <a:lnTo>
                  <a:pt x="7236473" y="4169845"/>
                </a:lnTo>
                <a:lnTo>
                  <a:pt x="7238048" y="4145589"/>
                </a:lnTo>
                <a:lnTo>
                  <a:pt x="7247855" y="4134693"/>
                </a:lnTo>
                <a:lnTo>
                  <a:pt x="7266402" y="4108511"/>
                </a:lnTo>
                <a:cubicBezTo>
                  <a:pt x="7281942" y="4092971"/>
                  <a:pt x="7299322" y="4081214"/>
                  <a:pt x="7317584" y="4073508"/>
                </a:cubicBezTo>
                <a:lnTo>
                  <a:pt x="7332006" y="4070776"/>
                </a:lnTo>
                <a:lnTo>
                  <a:pt x="7355097" y="4064891"/>
                </a:lnTo>
                <a:lnTo>
                  <a:pt x="7363080" y="4064891"/>
                </a:lnTo>
                <a:lnTo>
                  <a:pt x="7374056" y="4062812"/>
                </a:lnTo>
                <a:lnTo>
                  <a:pt x="7380957" y="4064122"/>
                </a:lnTo>
                <a:lnTo>
                  <a:pt x="7368498" y="4033600"/>
                </a:lnTo>
                <a:lnTo>
                  <a:pt x="7367929" y="4032258"/>
                </a:lnTo>
                <a:lnTo>
                  <a:pt x="7367921" y="4032185"/>
                </a:lnTo>
                <a:lnTo>
                  <a:pt x="7366729" y="4029265"/>
                </a:lnTo>
                <a:lnTo>
                  <a:pt x="7366537" y="4019433"/>
                </a:lnTo>
                <a:lnTo>
                  <a:pt x="7364672" y="4002250"/>
                </a:lnTo>
                <a:lnTo>
                  <a:pt x="7366110" y="3997653"/>
                </a:lnTo>
                <a:lnTo>
                  <a:pt x="7366003" y="3992188"/>
                </a:lnTo>
                <a:lnTo>
                  <a:pt x="7374645" y="3970379"/>
                </a:lnTo>
                <a:lnTo>
                  <a:pt x="7381918" y="3947136"/>
                </a:lnTo>
                <a:cubicBezTo>
                  <a:pt x="7397382" y="3922650"/>
                  <a:pt x="7422028" y="3904213"/>
                  <a:pt x="7451003" y="3898293"/>
                </a:cubicBezTo>
                <a:lnTo>
                  <a:pt x="7467876" y="3897453"/>
                </a:lnTo>
                <a:close/>
                <a:moveTo>
                  <a:pt x="9743697" y="3758920"/>
                </a:moveTo>
                <a:cubicBezTo>
                  <a:pt x="9822577" y="3757920"/>
                  <a:pt x="9902549" y="3795180"/>
                  <a:pt x="9957075" y="3867885"/>
                </a:cubicBezTo>
                <a:cubicBezTo>
                  <a:pt x="9985429" y="3904961"/>
                  <a:pt x="10006512" y="3951488"/>
                  <a:pt x="10011601" y="4002379"/>
                </a:cubicBezTo>
                <a:cubicBezTo>
                  <a:pt x="10016691" y="4052543"/>
                  <a:pt x="10003604" y="4107069"/>
                  <a:pt x="9972342" y="4140510"/>
                </a:cubicBezTo>
                <a:cubicBezTo>
                  <a:pt x="9941081" y="4173952"/>
                  <a:pt x="9891644" y="4181952"/>
                  <a:pt x="9856748" y="4153597"/>
                </a:cubicBezTo>
                <a:cubicBezTo>
                  <a:pt x="9842208" y="4141965"/>
                  <a:pt x="9828394" y="4125244"/>
                  <a:pt x="9819669" y="4109249"/>
                </a:cubicBezTo>
                <a:cubicBezTo>
                  <a:pt x="9810219" y="4091801"/>
                  <a:pt x="9800767" y="4073625"/>
                  <a:pt x="9781865" y="4065630"/>
                </a:cubicBezTo>
                <a:cubicBezTo>
                  <a:pt x="9773868" y="4061995"/>
                  <a:pt x="9764417" y="4061267"/>
                  <a:pt x="9755693" y="4061267"/>
                </a:cubicBezTo>
                <a:cubicBezTo>
                  <a:pt x="9727339" y="4062721"/>
                  <a:pt x="9704075" y="4076533"/>
                  <a:pt x="9690989" y="4101252"/>
                </a:cubicBezTo>
                <a:cubicBezTo>
                  <a:pt x="9680083" y="4121607"/>
                  <a:pt x="9669178" y="4144872"/>
                  <a:pt x="9646641" y="4155052"/>
                </a:cubicBezTo>
                <a:cubicBezTo>
                  <a:pt x="9631374" y="4161596"/>
                  <a:pt x="9614652" y="4161596"/>
                  <a:pt x="9598658" y="4157233"/>
                </a:cubicBezTo>
                <a:cubicBezTo>
                  <a:pt x="9515052" y="4136149"/>
                  <a:pt x="9489606" y="4056904"/>
                  <a:pt x="9500512" y="3979114"/>
                </a:cubicBezTo>
                <a:cubicBezTo>
                  <a:pt x="9505600" y="3943491"/>
                  <a:pt x="9517959" y="3908595"/>
                  <a:pt x="9536862" y="3879516"/>
                </a:cubicBezTo>
                <a:cubicBezTo>
                  <a:pt x="9587026" y="3799179"/>
                  <a:pt x="9664816" y="3759919"/>
                  <a:pt x="9743697" y="3758920"/>
                </a:cubicBezTo>
                <a:close/>
                <a:moveTo>
                  <a:pt x="10053735" y="3711389"/>
                </a:moveTo>
                <a:cubicBezTo>
                  <a:pt x="10112905" y="3716616"/>
                  <a:pt x="10156004" y="3781822"/>
                  <a:pt x="10113382" y="3835895"/>
                </a:cubicBezTo>
                <a:cubicBezTo>
                  <a:pt x="10085756" y="3870793"/>
                  <a:pt x="10027595" y="3875882"/>
                  <a:pt x="9994880" y="3845346"/>
                </a:cubicBezTo>
                <a:cubicBezTo>
                  <a:pt x="9951259" y="3805359"/>
                  <a:pt x="9968707" y="3726113"/>
                  <a:pt x="10027595" y="3713028"/>
                </a:cubicBezTo>
                <a:cubicBezTo>
                  <a:pt x="10036501" y="3711120"/>
                  <a:pt x="10045282" y="3710641"/>
                  <a:pt x="10053735" y="3711389"/>
                </a:cubicBezTo>
                <a:close/>
                <a:moveTo>
                  <a:pt x="9464367" y="3711389"/>
                </a:moveTo>
                <a:cubicBezTo>
                  <a:pt x="9524015" y="3716616"/>
                  <a:pt x="9567033" y="3781822"/>
                  <a:pt x="9523776" y="3835895"/>
                </a:cubicBezTo>
                <a:cubicBezTo>
                  <a:pt x="9496149" y="3870793"/>
                  <a:pt x="9437988" y="3875882"/>
                  <a:pt x="9405273" y="3845346"/>
                </a:cubicBezTo>
                <a:cubicBezTo>
                  <a:pt x="9361652" y="3805359"/>
                  <a:pt x="9379100" y="3726113"/>
                  <a:pt x="9437988" y="3713028"/>
                </a:cubicBezTo>
                <a:cubicBezTo>
                  <a:pt x="9446985" y="3711120"/>
                  <a:pt x="9455845" y="3710641"/>
                  <a:pt x="9464367" y="3711389"/>
                </a:cubicBezTo>
                <a:close/>
                <a:moveTo>
                  <a:pt x="5282971" y="3697119"/>
                </a:moveTo>
                <a:cubicBezTo>
                  <a:pt x="5311563" y="3699471"/>
                  <a:pt x="5339644" y="3718283"/>
                  <a:pt x="5352185" y="3742819"/>
                </a:cubicBezTo>
                <a:cubicBezTo>
                  <a:pt x="5367453" y="3773354"/>
                  <a:pt x="5362363" y="3813340"/>
                  <a:pt x="5339100" y="3838785"/>
                </a:cubicBezTo>
                <a:cubicBezTo>
                  <a:pt x="5315835" y="3864232"/>
                  <a:pt x="5276575" y="3872955"/>
                  <a:pt x="5244586" y="3859870"/>
                </a:cubicBezTo>
                <a:cubicBezTo>
                  <a:pt x="5169701" y="3829334"/>
                  <a:pt x="5184243" y="3726824"/>
                  <a:pt x="5254765" y="3700652"/>
                </a:cubicBezTo>
                <a:cubicBezTo>
                  <a:pt x="5263854" y="3697381"/>
                  <a:pt x="5273441" y="3696335"/>
                  <a:pt x="5282971" y="3697119"/>
                </a:cubicBezTo>
                <a:close/>
                <a:moveTo>
                  <a:pt x="11382600" y="3697117"/>
                </a:moveTo>
                <a:cubicBezTo>
                  <a:pt x="11411192" y="3699469"/>
                  <a:pt x="11439272" y="3718280"/>
                  <a:pt x="11451813" y="3742817"/>
                </a:cubicBezTo>
                <a:cubicBezTo>
                  <a:pt x="11467081" y="3773351"/>
                  <a:pt x="11461991" y="3813338"/>
                  <a:pt x="11438727" y="3838783"/>
                </a:cubicBezTo>
                <a:cubicBezTo>
                  <a:pt x="11415462" y="3864229"/>
                  <a:pt x="11376204" y="3872954"/>
                  <a:pt x="11344216" y="3859868"/>
                </a:cubicBezTo>
                <a:cubicBezTo>
                  <a:pt x="11269333" y="3829332"/>
                  <a:pt x="11283873" y="3726823"/>
                  <a:pt x="11354394" y="3700650"/>
                </a:cubicBezTo>
                <a:cubicBezTo>
                  <a:pt x="11363482" y="3697378"/>
                  <a:pt x="11373069" y="3696334"/>
                  <a:pt x="11382600" y="3697117"/>
                </a:cubicBezTo>
                <a:close/>
                <a:moveTo>
                  <a:pt x="6910166" y="3574171"/>
                </a:moveTo>
                <a:cubicBezTo>
                  <a:pt x="6982140" y="3586530"/>
                  <a:pt x="7011948" y="3681767"/>
                  <a:pt x="6942155" y="3720296"/>
                </a:cubicBezTo>
                <a:cubicBezTo>
                  <a:pt x="6903623" y="3742107"/>
                  <a:pt x="6847643" y="3724659"/>
                  <a:pt x="6829468" y="3683947"/>
                </a:cubicBezTo>
                <a:cubicBezTo>
                  <a:pt x="6804022" y="3630151"/>
                  <a:pt x="6850551" y="3563993"/>
                  <a:pt x="6910166" y="3574171"/>
                </a:cubicBezTo>
                <a:close/>
                <a:moveTo>
                  <a:pt x="9869686" y="3563801"/>
                </a:moveTo>
                <a:cubicBezTo>
                  <a:pt x="9898278" y="3566083"/>
                  <a:pt x="9926359" y="3585439"/>
                  <a:pt x="9938900" y="3610522"/>
                </a:cubicBezTo>
                <a:cubicBezTo>
                  <a:pt x="9954895" y="3641056"/>
                  <a:pt x="9949078" y="3681039"/>
                  <a:pt x="9925814" y="3706483"/>
                </a:cubicBezTo>
                <a:cubicBezTo>
                  <a:pt x="9902549" y="3731930"/>
                  <a:pt x="9863290" y="3740653"/>
                  <a:pt x="9831303" y="3727567"/>
                </a:cubicBezTo>
                <a:cubicBezTo>
                  <a:pt x="9756420" y="3697033"/>
                  <a:pt x="9770960" y="3593800"/>
                  <a:pt x="9841480" y="3567628"/>
                </a:cubicBezTo>
                <a:cubicBezTo>
                  <a:pt x="9850568" y="3564174"/>
                  <a:pt x="9860155" y="3563039"/>
                  <a:pt x="9869686" y="3563801"/>
                </a:cubicBezTo>
                <a:close/>
                <a:moveTo>
                  <a:pt x="9645346" y="3563801"/>
                </a:moveTo>
                <a:cubicBezTo>
                  <a:pt x="9674040" y="3566083"/>
                  <a:pt x="9701712" y="3585439"/>
                  <a:pt x="9714253" y="3610522"/>
                </a:cubicBezTo>
                <a:cubicBezTo>
                  <a:pt x="9730248" y="3641056"/>
                  <a:pt x="9724431" y="3681039"/>
                  <a:pt x="9701167" y="3706483"/>
                </a:cubicBezTo>
                <a:cubicBezTo>
                  <a:pt x="9677902" y="3731930"/>
                  <a:pt x="9638644" y="3740653"/>
                  <a:pt x="9606656" y="3727567"/>
                </a:cubicBezTo>
                <a:cubicBezTo>
                  <a:pt x="9531773" y="3697033"/>
                  <a:pt x="9546313" y="3593800"/>
                  <a:pt x="9616834" y="3567628"/>
                </a:cubicBezTo>
                <a:cubicBezTo>
                  <a:pt x="9626103" y="3564174"/>
                  <a:pt x="9635781" y="3563039"/>
                  <a:pt x="9645346" y="3563801"/>
                </a:cubicBezTo>
                <a:close/>
                <a:moveTo>
                  <a:pt x="203006" y="3540025"/>
                </a:moveTo>
                <a:cubicBezTo>
                  <a:pt x="251772" y="3544728"/>
                  <a:pt x="291848" y="3590530"/>
                  <a:pt x="268947" y="3646144"/>
                </a:cubicBezTo>
                <a:cubicBezTo>
                  <a:pt x="252226" y="3686856"/>
                  <a:pt x="196974" y="3707211"/>
                  <a:pt x="157715" y="3686856"/>
                </a:cubicBezTo>
                <a:cubicBezTo>
                  <a:pt x="104643" y="3659230"/>
                  <a:pt x="100281" y="3578534"/>
                  <a:pt x="153353" y="3550179"/>
                </a:cubicBezTo>
                <a:cubicBezTo>
                  <a:pt x="169529" y="3541456"/>
                  <a:pt x="186750" y="3538457"/>
                  <a:pt x="203006" y="3540025"/>
                </a:cubicBezTo>
                <a:close/>
                <a:moveTo>
                  <a:pt x="518911" y="3501755"/>
                </a:moveTo>
                <a:cubicBezTo>
                  <a:pt x="578812" y="3499030"/>
                  <a:pt x="641449" y="3517465"/>
                  <a:pt x="695702" y="3558905"/>
                </a:cubicBezTo>
                <a:cubicBezTo>
                  <a:pt x="732780" y="3587257"/>
                  <a:pt x="766222" y="3626516"/>
                  <a:pt x="784398" y="3673770"/>
                </a:cubicBezTo>
                <a:cubicBezTo>
                  <a:pt x="802573" y="3721024"/>
                  <a:pt x="804754" y="3777005"/>
                  <a:pt x="783671" y="3817719"/>
                </a:cubicBezTo>
                <a:cubicBezTo>
                  <a:pt x="762587" y="3858434"/>
                  <a:pt x="716785" y="3879516"/>
                  <a:pt x="676073" y="3861340"/>
                </a:cubicBezTo>
                <a:cubicBezTo>
                  <a:pt x="659351" y="3854071"/>
                  <a:pt x="641176" y="3841711"/>
                  <a:pt x="628817" y="3827898"/>
                </a:cubicBezTo>
                <a:cubicBezTo>
                  <a:pt x="615004" y="3813356"/>
                  <a:pt x="601190" y="3798816"/>
                  <a:pt x="580835" y="3795908"/>
                </a:cubicBezTo>
                <a:cubicBezTo>
                  <a:pt x="572111" y="3794454"/>
                  <a:pt x="562660" y="3795908"/>
                  <a:pt x="554663" y="3798816"/>
                </a:cubicBezTo>
                <a:cubicBezTo>
                  <a:pt x="527763" y="3807541"/>
                  <a:pt x="508861" y="3827898"/>
                  <a:pt x="503772" y="3854797"/>
                </a:cubicBezTo>
                <a:cubicBezTo>
                  <a:pt x="499410" y="3877336"/>
                  <a:pt x="494321" y="3902781"/>
                  <a:pt x="475418" y="3918047"/>
                </a:cubicBezTo>
                <a:cubicBezTo>
                  <a:pt x="462332" y="3928953"/>
                  <a:pt x="445611" y="3932588"/>
                  <a:pt x="429616" y="3933314"/>
                </a:cubicBezTo>
                <a:cubicBezTo>
                  <a:pt x="341648" y="3936222"/>
                  <a:pt x="295846" y="3867157"/>
                  <a:pt x="285668" y="3789365"/>
                </a:cubicBezTo>
                <a:cubicBezTo>
                  <a:pt x="281307" y="3753740"/>
                  <a:pt x="283487" y="3716662"/>
                  <a:pt x="293666" y="3683221"/>
                </a:cubicBezTo>
                <a:cubicBezTo>
                  <a:pt x="326835" y="3569628"/>
                  <a:pt x="419075" y="3506299"/>
                  <a:pt x="518911" y="3501755"/>
                </a:cubicBezTo>
                <a:close/>
                <a:moveTo>
                  <a:pt x="6558530" y="3491647"/>
                </a:moveTo>
                <a:cubicBezTo>
                  <a:pt x="6662899" y="3499028"/>
                  <a:pt x="6756516" y="3575036"/>
                  <a:pt x="6786573" y="3690490"/>
                </a:cubicBezTo>
                <a:cubicBezTo>
                  <a:pt x="6798205" y="3735564"/>
                  <a:pt x="6800387" y="3787185"/>
                  <a:pt x="6785846" y="3835169"/>
                </a:cubicBezTo>
                <a:cubicBezTo>
                  <a:pt x="6771306" y="3883879"/>
                  <a:pt x="6738590" y="3928953"/>
                  <a:pt x="6696423" y="3947855"/>
                </a:cubicBezTo>
                <a:cubicBezTo>
                  <a:pt x="6654984" y="3966756"/>
                  <a:pt x="6605547" y="3955125"/>
                  <a:pt x="6584464" y="3915867"/>
                </a:cubicBezTo>
                <a:cubicBezTo>
                  <a:pt x="6575739" y="3899873"/>
                  <a:pt x="6569196" y="3878790"/>
                  <a:pt x="6567743" y="3860614"/>
                </a:cubicBezTo>
                <a:cubicBezTo>
                  <a:pt x="6565561" y="3840984"/>
                  <a:pt x="6564107" y="3820627"/>
                  <a:pt x="6549567" y="3806087"/>
                </a:cubicBezTo>
                <a:cubicBezTo>
                  <a:pt x="6543024" y="3799542"/>
                  <a:pt x="6535027" y="3795182"/>
                  <a:pt x="6527030" y="3792273"/>
                </a:cubicBezTo>
                <a:cubicBezTo>
                  <a:pt x="6500130" y="3782822"/>
                  <a:pt x="6473231" y="3787185"/>
                  <a:pt x="6452147" y="3804633"/>
                </a:cubicBezTo>
                <a:cubicBezTo>
                  <a:pt x="6434699" y="3819899"/>
                  <a:pt x="6415070" y="3836623"/>
                  <a:pt x="6391078" y="3837349"/>
                </a:cubicBezTo>
                <a:cubicBezTo>
                  <a:pt x="6374357" y="3837349"/>
                  <a:pt x="6359090" y="3830806"/>
                  <a:pt x="6346004" y="3820627"/>
                </a:cubicBezTo>
                <a:cubicBezTo>
                  <a:pt x="6275483" y="3769735"/>
                  <a:pt x="6282026" y="3686856"/>
                  <a:pt x="6322012" y="3619245"/>
                </a:cubicBezTo>
                <a:cubicBezTo>
                  <a:pt x="6340187" y="3588711"/>
                  <a:pt x="6365633" y="3561085"/>
                  <a:pt x="6393259" y="3540729"/>
                </a:cubicBezTo>
                <a:cubicBezTo>
                  <a:pt x="6431791" y="3513103"/>
                  <a:pt x="6472776" y="3497654"/>
                  <a:pt x="6513296" y="3492770"/>
                </a:cubicBezTo>
                <a:cubicBezTo>
                  <a:pt x="6528491" y="3490937"/>
                  <a:pt x="6543620" y="3490592"/>
                  <a:pt x="6558530" y="3491647"/>
                </a:cubicBezTo>
                <a:close/>
                <a:moveTo>
                  <a:pt x="2327788" y="3472669"/>
                </a:moveTo>
                <a:cubicBezTo>
                  <a:pt x="2375533" y="3476417"/>
                  <a:pt x="2422153" y="3508178"/>
                  <a:pt x="2443417" y="3550163"/>
                </a:cubicBezTo>
                <a:cubicBezTo>
                  <a:pt x="2469590" y="3601054"/>
                  <a:pt x="2460139" y="3667938"/>
                  <a:pt x="2421608" y="3710104"/>
                </a:cubicBezTo>
                <a:cubicBezTo>
                  <a:pt x="2383076" y="3752270"/>
                  <a:pt x="2316918" y="3767539"/>
                  <a:pt x="2263846" y="3745729"/>
                </a:cubicBezTo>
                <a:cubicBezTo>
                  <a:pt x="2138073" y="3694838"/>
                  <a:pt x="2162791" y="3522538"/>
                  <a:pt x="2280567" y="3478916"/>
                </a:cubicBezTo>
                <a:cubicBezTo>
                  <a:pt x="2295834" y="3473283"/>
                  <a:pt x="2311874" y="3471419"/>
                  <a:pt x="2327788" y="3472669"/>
                </a:cubicBezTo>
                <a:close/>
                <a:moveTo>
                  <a:pt x="8427407" y="3472667"/>
                </a:moveTo>
                <a:cubicBezTo>
                  <a:pt x="8475151" y="3476414"/>
                  <a:pt x="8521771" y="3508176"/>
                  <a:pt x="8543036" y="3550161"/>
                </a:cubicBezTo>
                <a:cubicBezTo>
                  <a:pt x="8569208" y="3601051"/>
                  <a:pt x="8559758" y="3667936"/>
                  <a:pt x="8521226" y="3710102"/>
                </a:cubicBezTo>
                <a:cubicBezTo>
                  <a:pt x="8482694" y="3752268"/>
                  <a:pt x="8416536" y="3767536"/>
                  <a:pt x="8363464" y="3745727"/>
                </a:cubicBezTo>
                <a:cubicBezTo>
                  <a:pt x="8237691" y="3694835"/>
                  <a:pt x="8262409" y="3522535"/>
                  <a:pt x="8380185" y="3478915"/>
                </a:cubicBezTo>
                <a:cubicBezTo>
                  <a:pt x="8395452" y="3473280"/>
                  <a:pt x="8411492" y="3471416"/>
                  <a:pt x="8427407" y="3472667"/>
                </a:cubicBezTo>
                <a:close/>
                <a:moveTo>
                  <a:pt x="4903662" y="3423982"/>
                </a:moveTo>
                <a:cubicBezTo>
                  <a:pt x="4923564" y="3425618"/>
                  <a:pt x="4943058" y="3439113"/>
                  <a:pt x="4952327" y="3457106"/>
                </a:cubicBezTo>
                <a:cubicBezTo>
                  <a:pt x="4963232" y="3478189"/>
                  <a:pt x="4958869" y="3506542"/>
                  <a:pt x="4942875" y="3523991"/>
                </a:cubicBezTo>
                <a:cubicBezTo>
                  <a:pt x="4926881" y="3541439"/>
                  <a:pt x="4899253" y="3547255"/>
                  <a:pt x="4876714" y="3538531"/>
                </a:cubicBezTo>
                <a:cubicBezTo>
                  <a:pt x="4824372" y="3516721"/>
                  <a:pt x="4834550" y="3444746"/>
                  <a:pt x="4883983" y="3426572"/>
                </a:cubicBezTo>
                <a:cubicBezTo>
                  <a:pt x="4890346" y="3424209"/>
                  <a:pt x="4897028" y="3423436"/>
                  <a:pt x="4903662" y="3423982"/>
                </a:cubicBezTo>
                <a:close/>
                <a:moveTo>
                  <a:pt x="11003292" y="3423979"/>
                </a:moveTo>
                <a:cubicBezTo>
                  <a:pt x="11023194" y="3425615"/>
                  <a:pt x="11042687" y="3439109"/>
                  <a:pt x="11051956" y="3457102"/>
                </a:cubicBezTo>
                <a:cubicBezTo>
                  <a:pt x="11062861" y="3478187"/>
                  <a:pt x="11058499" y="3506540"/>
                  <a:pt x="11042505" y="3523988"/>
                </a:cubicBezTo>
                <a:cubicBezTo>
                  <a:pt x="11026510" y="3541436"/>
                  <a:pt x="10998884" y="3547253"/>
                  <a:pt x="10976347" y="3538528"/>
                </a:cubicBezTo>
                <a:cubicBezTo>
                  <a:pt x="10924002" y="3516719"/>
                  <a:pt x="10934180" y="3444744"/>
                  <a:pt x="10983617" y="3426569"/>
                </a:cubicBezTo>
                <a:cubicBezTo>
                  <a:pt x="10989979" y="3424207"/>
                  <a:pt x="10996658" y="3423434"/>
                  <a:pt x="11003292" y="3423979"/>
                </a:cubicBezTo>
                <a:close/>
                <a:moveTo>
                  <a:pt x="770800" y="3381538"/>
                </a:moveTo>
                <a:cubicBezTo>
                  <a:pt x="819567" y="3386241"/>
                  <a:pt x="859643" y="3432042"/>
                  <a:pt x="836743" y="3487658"/>
                </a:cubicBezTo>
                <a:cubicBezTo>
                  <a:pt x="820021" y="3528370"/>
                  <a:pt x="764769" y="3548725"/>
                  <a:pt x="725510" y="3528370"/>
                </a:cubicBezTo>
                <a:cubicBezTo>
                  <a:pt x="672438" y="3500743"/>
                  <a:pt x="668076" y="3420047"/>
                  <a:pt x="721148" y="3391694"/>
                </a:cubicBezTo>
                <a:cubicBezTo>
                  <a:pt x="737324" y="3382969"/>
                  <a:pt x="754545" y="3379970"/>
                  <a:pt x="770800" y="3381538"/>
                </a:cubicBezTo>
                <a:close/>
                <a:moveTo>
                  <a:pt x="6793844" y="3368429"/>
                </a:moveTo>
                <a:cubicBezTo>
                  <a:pt x="6833103" y="3369884"/>
                  <a:pt x="6865091" y="3407690"/>
                  <a:pt x="6867999" y="3445492"/>
                </a:cubicBezTo>
                <a:cubicBezTo>
                  <a:pt x="6870907" y="3479662"/>
                  <a:pt x="6850551" y="3514557"/>
                  <a:pt x="6819289" y="3529097"/>
                </a:cubicBezTo>
                <a:cubicBezTo>
                  <a:pt x="6788028" y="3543637"/>
                  <a:pt x="6748042" y="3536367"/>
                  <a:pt x="6723324" y="3512377"/>
                </a:cubicBezTo>
                <a:cubicBezTo>
                  <a:pt x="6665163" y="3455670"/>
                  <a:pt x="6718962" y="3365523"/>
                  <a:pt x="6793844" y="3368429"/>
                </a:cubicBezTo>
                <a:close/>
                <a:moveTo>
                  <a:pt x="341921" y="3350162"/>
                </a:moveTo>
                <a:cubicBezTo>
                  <a:pt x="361278" y="3353343"/>
                  <a:pt x="379817" y="3362978"/>
                  <a:pt x="392539" y="3377153"/>
                </a:cubicBezTo>
                <a:cubicBezTo>
                  <a:pt x="415804" y="3402600"/>
                  <a:pt x="420893" y="3442583"/>
                  <a:pt x="405626" y="3473118"/>
                </a:cubicBezTo>
                <a:cubicBezTo>
                  <a:pt x="389631" y="3503652"/>
                  <a:pt x="354008" y="3522554"/>
                  <a:pt x="319838" y="3518920"/>
                </a:cubicBezTo>
                <a:cubicBezTo>
                  <a:pt x="239141" y="3509468"/>
                  <a:pt x="225328" y="3406236"/>
                  <a:pt x="286396" y="3361887"/>
                </a:cubicBezTo>
                <a:cubicBezTo>
                  <a:pt x="302390" y="3350255"/>
                  <a:pt x="322564" y="3346982"/>
                  <a:pt x="341921" y="3350162"/>
                </a:cubicBezTo>
                <a:close/>
                <a:moveTo>
                  <a:pt x="6365633" y="3349527"/>
                </a:moveTo>
                <a:cubicBezTo>
                  <a:pt x="6437607" y="3361887"/>
                  <a:pt x="6467415" y="3456396"/>
                  <a:pt x="6397622" y="3495655"/>
                </a:cubicBezTo>
                <a:cubicBezTo>
                  <a:pt x="6359090" y="3517465"/>
                  <a:pt x="6303110" y="3500017"/>
                  <a:pt x="6284935" y="3459305"/>
                </a:cubicBezTo>
                <a:cubicBezTo>
                  <a:pt x="6259489" y="3405508"/>
                  <a:pt x="6306018" y="3339348"/>
                  <a:pt x="6365633" y="3349527"/>
                </a:cubicBezTo>
                <a:close/>
                <a:moveTo>
                  <a:pt x="5584793" y="3312726"/>
                </a:moveTo>
                <a:cubicBezTo>
                  <a:pt x="5632538" y="3316474"/>
                  <a:pt x="5679158" y="3348236"/>
                  <a:pt x="5700422" y="3390222"/>
                </a:cubicBezTo>
                <a:cubicBezTo>
                  <a:pt x="5726595" y="3441112"/>
                  <a:pt x="5717145" y="3507997"/>
                  <a:pt x="5678613" y="3550163"/>
                </a:cubicBezTo>
                <a:cubicBezTo>
                  <a:pt x="5640080" y="3592330"/>
                  <a:pt x="5573923" y="3607597"/>
                  <a:pt x="5520850" y="3585787"/>
                </a:cubicBezTo>
                <a:cubicBezTo>
                  <a:pt x="5395081" y="3534896"/>
                  <a:pt x="5419799" y="3362595"/>
                  <a:pt x="5537572" y="3318974"/>
                </a:cubicBezTo>
                <a:cubicBezTo>
                  <a:pt x="5552840" y="3313340"/>
                  <a:pt x="5568879" y="3311476"/>
                  <a:pt x="5584793" y="3312726"/>
                </a:cubicBezTo>
                <a:close/>
                <a:moveTo>
                  <a:pt x="11684423" y="3312724"/>
                </a:moveTo>
                <a:cubicBezTo>
                  <a:pt x="11732167" y="3316472"/>
                  <a:pt x="11778786" y="3348233"/>
                  <a:pt x="11800052" y="3390219"/>
                </a:cubicBezTo>
                <a:cubicBezTo>
                  <a:pt x="11826224" y="3441109"/>
                  <a:pt x="11816774" y="3507994"/>
                  <a:pt x="11778242" y="3550161"/>
                </a:cubicBezTo>
                <a:cubicBezTo>
                  <a:pt x="11739710" y="3592328"/>
                  <a:pt x="11673552" y="3607594"/>
                  <a:pt x="11620480" y="3585785"/>
                </a:cubicBezTo>
                <a:cubicBezTo>
                  <a:pt x="11494707" y="3534894"/>
                  <a:pt x="11519425" y="3362593"/>
                  <a:pt x="11637201" y="3318972"/>
                </a:cubicBezTo>
                <a:cubicBezTo>
                  <a:pt x="11652468" y="3313337"/>
                  <a:pt x="11668508" y="3311475"/>
                  <a:pt x="11684423" y="3312724"/>
                </a:cubicBezTo>
                <a:close/>
                <a:moveTo>
                  <a:pt x="558025" y="3289821"/>
                </a:moveTo>
                <a:cubicBezTo>
                  <a:pt x="577382" y="3293001"/>
                  <a:pt x="596103" y="3302636"/>
                  <a:pt x="609189" y="3316812"/>
                </a:cubicBezTo>
                <a:cubicBezTo>
                  <a:pt x="632453" y="3342256"/>
                  <a:pt x="637542" y="3382243"/>
                  <a:pt x="622275" y="3412778"/>
                </a:cubicBezTo>
                <a:cubicBezTo>
                  <a:pt x="606280" y="3443309"/>
                  <a:pt x="570658" y="3462213"/>
                  <a:pt x="536488" y="3458578"/>
                </a:cubicBezTo>
                <a:cubicBezTo>
                  <a:pt x="455790" y="3449126"/>
                  <a:pt x="441977" y="3345891"/>
                  <a:pt x="503046" y="3301544"/>
                </a:cubicBezTo>
                <a:cubicBezTo>
                  <a:pt x="518676" y="3289912"/>
                  <a:pt x="538669" y="3286640"/>
                  <a:pt x="558025" y="3289821"/>
                </a:cubicBezTo>
                <a:close/>
                <a:moveTo>
                  <a:pt x="6586645" y="3283369"/>
                </a:moveTo>
                <a:cubicBezTo>
                  <a:pt x="6625904" y="3284823"/>
                  <a:pt x="6657892" y="3322626"/>
                  <a:pt x="6660800" y="3360432"/>
                </a:cubicBezTo>
                <a:cubicBezTo>
                  <a:pt x="6663708" y="3394601"/>
                  <a:pt x="6643352" y="3429497"/>
                  <a:pt x="6612090" y="3444038"/>
                </a:cubicBezTo>
                <a:cubicBezTo>
                  <a:pt x="6580829" y="3458578"/>
                  <a:pt x="6540843" y="3451308"/>
                  <a:pt x="6516125" y="3427317"/>
                </a:cubicBezTo>
                <a:cubicBezTo>
                  <a:pt x="6457964" y="3370610"/>
                  <a:pt x="6511763" y="3280460"/>
                  <a:pt x="6586645" y="3283369"/>
                </a:cubicBezTo>
                <a:close/>
                <a:moveTo>
                  <a:pt x="4096652" y="2986008"/>
                </a:moveTo>
                <a:lnTo>
                  <a:pt x="4103478" y="2988256"/>
                </a:lnTo>
                <a:lnTo>
                  <a:pt x="4103921" y="2988189"/>
                </a:lnTo>
                <a:lnTo>
                  <a:pt x="4114711" y="2991956"/>
                </a:lnTo>
                <a:lnTo>
                  <a:pt x="4147419" y="3002729"/>
                </a:lnTo>
                <a:lnTo>
                  <a:pt x="4148965" y="3003917"/>
                </a:lnTo>
                <a:lnTo>
                  <a:pt x="4149725" y="3004183"/>
                </a:lnTo>
                <a:lnTo>
                  <a:pt x="4189711" y="3034718"/>
                </a:lnTo>
                <a:lnTo>
                  <a:pt x="4212956" y="3068886"/>
                </a:lnTo>
                <a:lnTo>
                  <a:pt x="4220952" y="3116869"/>
                </a:lnTo>
                <a:lnTo>
                  <a:pt x="4217840" y="3131468"/>
                </a:lnTo>
                <a:lnTo>
                  <a:pt x="4218044" y="3133590"/>
                </a:lnTo>
                <a:lnTo>
                  <a:pt x="4216602" y="3137282"/>
                </a:lnTo>
                <a:lnTo>
                  <a:pt x="4211501" y="3161217"/>
                </a:lnTo>
                <a:lnTo>
                  <a:pt x="4200595" y="3185208"/>
                </a:lnTo>
                <a:lnTo>
                  <a:pt x="4236220" y="3193933"/>
                </a:lnTo>
                <a:lnTo>
                  <a:pt x="4256437" y="3207416"/>
                </a:lnTo>
                <a:lnTo>
                  <a:pt x="4262075" y="3210626"/>
                </a:lnTo>
                <a:lnTo>
                  <a:pt x="4263365" y="3212036"/>
                </a:lnTo>
                <a:lnTo>
                  <a:pt x="4271115" y="3217204"/>
                </a:lnTo>
                <a:lnTo>
                  <a:pt x="4298744" y="3252099"/>
                </a:lnTo>
                <a:lnTo>
                  <a:pt x="4304559" y="3291357"/>
                </a:lnTo>
                <a:lnTo>
                  <a:pt x="4300924" y="3327708"/>
                </a:lnTo>
                <a:lnTo>
                  <a:pt x="4285657" y="3357516"/>
                </a:lnTo>
                <a:lnTo>
                  <a:pt x="4258759" y="3382963"/>
                </a:lnTo>
                <a:lnTo>
                  <a:pt x="4256288" y="3384054"/>
                </a:lnTo>
                <a:lnTo>
                  <a:pt x="4255123" y="3385143"/>
                </a:lnTo>
                <a:cubicBezTo>
                  <a:pt x="4247305" y="3390413"/>
                  <a:pt x="4239502" y="3394220"/>
                  <a:pt x="4231701" y="3396840"/>
                </a:cubicBezTo>
                <a:lnTo>
                  <a:pt x="4223934" y="3398364"/>
                </a:lnTo>
                <a:lnTo>
                  <a:pt x="4220952" y="3399683"/>
                </a:lnTo>
                <a:lnTo>
                  <a:pt x="4217466" y="3399632"/>
                </a:lnTo>
                <a:lnTo>
                  <a:pt x="4208288" y="3401433"/>
                </a:lnTo>
                <a:lnTo>
                  <a:pt x="4188969" y="3399219"/>
                </a:lnTo>
                <a:lnTo>
                  <a:pt x="4170809" y="3398956"/>
                </a:lnTo>
                <a:lnTo>
                  <a:pt x="4114828" y="3382963"/>
                </a:lnTo>
                <a:lnTo>
                  <a:pt x="4066117" y="3374966"/>
                </a:lnTo>
                <a:lnTo>
                  <a:pt x="4023222" y="3377872"/>
                </a:lnTo>
                <a:lnTo>
                  <a:pt x="3974511" y="3389506"/>
                </a:lnTo>
                <a:lnTo>
                  <a:pt x="3929365" y="3406516"/>
                </a:lnTo>
                <a:lnTo>
                  <a:pt x="3921310" y="3409769"/>
                </a:lnTo>
                <a:lnTo>
                  <a:pt x="3611735" y="3548718"/>
                </a:lnTo>
                <a:lnTo>
                  <a:pt x="3563235" y="3574504"/>
                </a:lnTo>
                <a:lnTo>
                  <a:pt x="3545271" y="3586293"/>
                </a:lnTo>
                <a:lnTo>
                  <a:pt x="3505599" y="3617214"/>
                </a:lnTo>
                <a:lnTo>
                  <a:pt x="3495405" y="3629443"/>
                </a:lnTo>
                <a:lnTo>
                  <a:pt x="3464155" y="3667947"/>
                </a:lnTo>
                <a:lnTo>
                  <a:pt x="3430714" y="3721744"/>
                </a:lnTo>
                <a:lnTo>
                  <a:pt x="3403815" y="3758823"/>
                </a:lnTo>
                <a:lnTo>
                  <a:pt x="3363828" y="3793721"/>
                </a:lnTo>
                <a:lnTo>
                  <a:pt x="3307848" y="3808987"/>
                </a:lnTo>
                <a:lnTo>
                  <a:pt x="3283496" y="3808238"/>
                </a:lnTo>
                <a:lnTo>
                  <a:pt x="3272951" y="3808228"/>
                </a:lnTo>
                <a:lnTo>
                  <a:pt x="3271990" y="3807884"/>
                </a:lnTo>
                <a:lnTo>
                  <a:pt x="3260590" y="3807533"/>
                </a:lnTo>
                <a:lnTo>
                  <a:pt x="3247703" y="3799206"/>
                </a:lnTo>
                <a:lnTo>
                  <a:pt x="3240234" y="3796538"/>
                </a:lnTo>
                <a:lnTo>
                  <a:pt x="3230860" y="3788323"/>
                </a:lnTo>
                <a:lnTo>
                  <a:pt x="3213333" y="3776999"/>
                </a:lnTo>
                <a:lnTo>
                  <a:pt x="3210188" y="3767439"/>
                </a:lnTo>
                <a:lnTo>
                  <a:pt x="3194433" y="3734103"/>
                </a:lnTo>
                <a:cubicBezTo>
                  <a:pt x="3188433" y="3713111"/>
                  <a:pt x="3186627" y="3692324"/>
                  <a:pt x="3188821" y="3672699"/>
                </a:cubicBezTo>
                <a:lnTo>
                  <a:pt x="3198777" y="3643233"/>
                </a:lnTo>
                <a:lnTo>
                  <a:pt x="3200974" y="3635231"/>
                </a:lnTo>
                <a:lnTo>
                  <a:pt x="3202297" y="3632823"/>
                </a:lnTo>
                <a:lnTo>
                  <a:pt x="3207211" y="3618272"/>
                </a:lnTo>
                <a:lnTo>
                  <a:pt x="3212075" y="3612525"/>
                </a:lnTo>
                <a:lnTo>
                  <a:pt x="3175528" y="3607606"/>
                </a:lnTo>
                <a:lnTo>
                  <a:pt x="3147927" y="3592884"/>
                </a:lnTo>
                <a:lnTo>
                  <a:pt x="3144767" y="3591316"/>
                </a:lnTo>
                <a:lnTo>
                  <a:pt x="3144506" y="3591060"/>
                </a:lnTo>
                <a:lnTo>
                  <a:pt x="3142814" y="3590157"/>
                </a:lnTo>
                <a:lnTo>
                  <a:pt x="3139695" y="3586346"/>
                </a:lnTo>
                <a:lnTo>
                  <a:pt x="3120992" y="3568020"/>
                </a:lnTo>
                <a:cubicBezTo>
                  <a:pt x="3101022" y="3541499"/>
                  <a:pt x="3093013" y="3506519"/>
                  <a:pt x="3101874" y="3474041"/>
                </a:cubicBezTo>
                <a:lnTo>
                  <a:pt x="3109626" y="3457530"/>
                </a:lnTo>
                <a:lnTo>
                  <a:pt x="3110824" y="3451300"/>
                </a:lnTo>
                <a:lnTo>
                  <a:pt x="3113855" y="3448521"/>
                </a:lnTo>
                <a:lnTo>
                  <a:pt x="3116539" y="3442806"/>
                </a:lnTo>
                <a:cubicBezTo>
                  <a:pt x="3123422" y="3432943"/>
                  <a:pt x="3132363" y="3423766"/>
                  <a:pt x="3143541" y="3415678"/>
                </a:cubicBezTo>
                <a:lnTo>
                  <a:pt x="3156868" y="3409095"/>
                </a:lnTo>
                <a:lnTo>
                  <a:pt x="3163169" y="3403318"/>
                </a:lnTo>
                <a:lnTo>
                  <a:pt x="3168562" y="3403318"/>
                </a:lnTo>
                <a:lnTo>
                  <a:pt x="3170882" y="3402172"/>
                </a:lnTo>
                <a:cubicBezTo>
                  <a:pt x="3180186" y="3399388"/>
                  <a:pt x="3189660" y="3398184"/>
                  <a:pt x="3199249" y="3398138"/>
                </a:cubicBezTo>
                <a:lnTo>
                  <a:pt x="3228721" y="3403318"/>
                </a:lnTo>
                <a:lnTo>
                  <a:pt x="3232963" y="3403318"/>
                </a:lnTo>
                <a:lnTo>
                  <a:pt x="3242609" y="3405759"/>
                </a:lnTo>
                <a:lnTo>
                  <a:pt x="3257683" y="3408408"/>
                </a:lnTo>
                <a:lnTo>
                  <a:pt x="3312144" y="3420856"/>
                </a:lnTo>
                <a:lnTo>
                  <a:pt x="3333228" y="3423396"/>
                </a:lnTo>
                <a:lnTo>
                  <a:pt x="3381210" y="3421866"/>
                </a:lnTo>
                <a:lnTo>
                  <a:pt x="3398686" y="3419336"/>
                </a:lnTo>
                <a:lnTo>
                  <a:pt x="3440682" y="3403658"/>
                </a:lnTo>
                <a:lnTo>
                  <a:pt x="3477241" y="3387324"/>
                </a:lnTo>
                <a:lnTo>
                  <a:pt x="3826925" y="3232470"/>
                </a:lnTo>
                <a:lnTo>
                  <a:pt x="3885631" y="3201836"/>
                </a:lnTo>
                <a:lnTo>
                  <a:pt x="3907809" y="3182211"/>
                </a:lnTo>
                <a:cubicBezTo>
                  <a:pt x="3923256" y="3166307"/>
                  <a:pt x="3936707" y="3148132"/>
                  <a:pt x="3947613" y="3130682"/>
                </a:cubicBezTo>
                <a:cubicBezTo>
                  <a:pt x="3987599" y="3068160"/>
                  <a:pt x="4014499" y="2978010"/>
                  <a:pt x="4096652" y="2986008"/>
                </a:cubicBezTo>
                <a:close/>
                <a:moveTo>
                  <a:pt x="1094118" y="2726042"/>
                </a:moveTo>
                <a:cubicBezTo>
                  <a:pt x="1114020" y="2727678"/>
                  <a:pt x="1133513" y="2741173"/>
                  <a:pt x="1142782" y="2759167"/>
                </a:cubicBezTo>
                <a:cubicBezTo>
                  <a:pt x="1153687" y="2780250"/>
                  <a:pt x="1149325" y="2808603"/>
                  <a:pt x="1133331" y="2826053"/>
                </a:cubicBezTo>
                <a:cubicBezTo>
                  <a:pt x="1117337" y="2843500"/>
                  <a:pt x="1089710" y="2849317"/>
                  <a:pt x="1067173" y="2840593"/>
                </a:cubicBezTo>
                <a:cubicBezTo>
                  <a:pt x="1014828" y="2818783"/>
                  <a:pt x="1025006" y="2746807"/>
                  <a:pt x="1074443" y="2728634"/>
                </a:cubicBezTo>
                <a:cubicBezTo>
                  <a:pt x="1080805" y="2726270"/>
                  <a:pt x="1087484" y="2725498"/>
                  <a:pt x="1094118" y="2726042"/>
                </a:cubicBezTo>
                <a:close/>
                <a:moveTo>
                  <a:pt x="7193746" y="2726041"/>
                </a:moveTo>
                <a:cubicBezTo>
                  <a:pt x="7213648" y="2727677"/>
                  <a:pt x="7233141" y="2741172"/>
                  <a:pt x="7242410" y="2759165"/>
                </a:cubicBezTo>
                <a:cubicBezTo>
                  <a:pt x="7253315" y="2780248"/>
                  <a:pt x="7248953" y="2808601"/>
                  <a:pt x="7232959" y="2826050"/>
                </a:cubicBezTo>
                <a:cubicBezTo>
                  <a:pt x="7216965" y="2843498"/>
                  <a:pt x="7189338" y="2849314"/>
                  <a:pt x="7166801" y="2840590"/>
                </a:cubicBezTo>
                <a:cubicBezTo>
                  <a:pt x="7114456" y="2818780"/>
                  <a:pt x="7124634" y="2746805"/>
                  <a:pt x="7174071" y="2728631"/>
                </a:cubicBezTo>
                <a:cubicBezTo>
                  <a:pt x="7180433" y="2726267"/>
                  <a:pt x="7187112" y="2725495"/>
                  <a:pt x="7193746" y="2726041"/>
                </a:cubicBezTo>
                <a:close/>
                <a:moveTo>
                  <a:pt x="3109206" y="2679302"/>
                </a:moveTo>
                <a:cubicBezTo>
                  <a:pt x="3137798" y="2681652"/>
                  <a:pt x="3165879" y="2700464"/>
                  <a:pt x="3178420" y="2724999"/>
                </a:cubicBezTo>
                <a:cubicBezTo>
                  <a:pt x="3193686" y="2755534"/>
                  <a:pt x="3188598" y="2795519"/>
                  <a:pt x="3165334" y="2820964"/>
                </a:cubicBezTo>
                <a:cubicBezTo>
                  <a:pt x="3142070" y="2846410"/>
                  <a:pt x="3102811" y="2855134"/>
                  <a:pt x="3070821" y="2842048"/>
                </a:cubicBezTo>
                <a:cubicBezTo>
                  <a:pt x="2995940" y="2811513"/>
                  <a:pt x="3010480" y="2709005"/>
                  <a:pt x="3081000" y="2682834"/>
                </a:cubicBezTo>
                <a:cubicBezTo>
                  <a:pt x="3090088" y="2679561"/>
                  <a:pt x="3099676" y="2678518"/>
                  <a:pt x="3109206" y="2679302"/>
                </a:cubicBezTo>
                <a:close/>
                <a:moveTo>
                  <a:pt x="12090595" y="2612324"/>
                </a:moveTo>
                <a:cubicBezTo>
                  <a:pt x="12103670" y="2608792"/>
                  <a:pt x="12117937" y="2608883"/>
                  <a:pt x="12132296" y="2613790"/>
                </a:cubicBezTo>
                <a:cubicBezTo>
                  <a:pt x="12201363" y="2637783"/>
                  <a:pt x="12215175" y="2735926"/>
                  <a:pt x="12140293" y="2764277"/>
                </a:cubicBezTo>
                <a:cubicBezTo>
                  <a:pt x="12098853" y="2779544"/>
                  <a:pt x="12046509" y="2752646"/>
                  <a:pt x="12034876" y="2709755"/>
                </a:cubicBezTo>
                <a:cubicBezTo>
                  <a:pt x="12022880" y="2666135"/>
                  <a:pt x="12051370" y="2622923"/>
                  <a:pt x="12090595" y="2612324"/>
                </a:cubicBezTo>
                <a:close/>
                <a:moveTo>
                  <a:pt x="2440534" y="2472744"/>
                </a:moveTo>
                <a:cubicBezTo>
                  <a:pt x="2513961" y="2477835"/>
                  <a:pt x="2553220" y="2568714"/>
                  <a:pt x="2487788" y="2615244"/>
                </a:cubicBezTo>
                <a:cubicBezTo>
                  <a:pt x="2451440" y="2640691"/>
                  <a:pt x="2394005" y="2628330"/>
                  <a:pt x="2371468" y="2590525"/>
                </a:cubicBezTo>
                <a:cubicBezTo>
                  <a:pt x="2340934" y="2539633"/>
                  <a:pt x="2380192" y="2468383"/>
                  <a:pt x="2440534" y="2472744"/>
                </a:cubicBezTo>
                <a:close/>
                <a:moveTo>
                  <a:pt x="11752944" y="2469371"/>
                </a:moveTo>
                <a:cubicBezTo>
                  <a:pt x="11875115" y="2474381"/>
                  <a:pt x="11978170" y="2572530"/>
                  <a:pt x="11991256" y="2708301"/>
                </a:cubicBezTo>
                <a:cubicBezTo>
                  <a:pt x="11995618" y="2754827"/>
                  <a:pt x="11989802" y="2805716"/>
                  <a:pt x="11967264" y="2851519"/>
                </a:cubicBezTo>
                <a:cubicBezTo>
                  <a:pt x="11944727" y="2897319"/>
                  <a:pt x="11905468" y="2936579"/>
                  <a:pt x="11861121" y="2948210"/>
                </a:cubicBezTo>
                <a:cubicBezTo>
                  <a:pt x="11816773" y="2960568"/>
                  <a:pt x="11770244" y="2940940"/>
                  <a:pt x="11755704" y="2898774"/>
                </a:cubicBezTo>
                <a:cubicBezTo>
                  <a:pt x="11749887" y="2881325"/>
                  <a:pt x="11746980" y="2859516"/>
                  <a:pt x="11747707" y="2841340"/>
                </a:cubicBezTo>
                <a:cubicBezTo>
                  <a:pt x="11749161" y="2821711"/>
                  <a:pt x="11750615" y="2801354"/>
                  <a:pt x="11738255" y="2784634"/>
                </a:cubicBezTo>
                <a:cubicBezTo>
                  <a:pt x="11733167" y="2777362"/>
                  <a:pt x="11725896" y="2771548"/>
                  <a:pt x="11717900" y="2767186"/>
                </a:cubicBezTo>
                <a:cubicBezTo>
                  <a:pt x="11693181" y="2753373"/>
                  <a:pt x="11665554" y="2753373"/>
                  <a:pt x="11642290" y="2767914"/>
                </a:cubicBezTo>
                <a:cubicBezTo>
                  <a:pt x="11622660" y="2779544"/>
                  <a:pt x="11600850" y="2794085"/>
                  <a:pt x="11576132" y="2790450"/>
                </a:cubicBezTo>
                <a:cubicBezTo>
                  <a:pt x="11559410" y="2788269"/>
                  <a:pt x="11545597" y="2778817"/>
                  <a:pt x="11533965" y="2767186"/>
                </a:cubicBezTo>
                <a:cubicBezTo>
                  <a:pt x="11474350" y="2704664"/>
                  <a:pt x="11493979" y="2623967"/>
                  <a:pt x="11544143" y="2563624"/>
                </a:cubicBezTo>
                <a:cubicBezTo>
                  <a:pt x="11566681" y="2535998"/>
                  <a:pt x="11596488" y="2512731"/>
                  <a:pt x="11627023" y="2497463"/>
                </a:cubicBezTo>
                <a:cubicBezTo>
                  <a:pt x="11669371" y="2476381"/>
                  <a:pt x="11712219" y="2467701"/>
                  <a:pt x="11752944" y="2469371"/>
                </a:cubicBezTo>
                <a:close/>
                <a:moveTo>
                  <a:pt x="8224241" y="2435756"/>
                </a:moveTo>
                <a:cubicBezTo>
                  <a:pt x="8303122" y="2434758"/>
                  <a:pt x="8383093" y="2472018"/>
                  <a:pt x="8437619" y="2544721"/>
                </a:cubicBezTo>
                <a:cubicBezTo>
                  <a:pt x="8465973" y="2581800"/>
                  <a:pt x="8487056" y="2628330"/>
                  <a:pt x="8492145" y="2679221"/>
                </a:cubicBezTo>
                <a:cubicBezTo>
                  <a:pt x="8497235" y="2729383"/>
                  <a:pt x="8484148" y="2783907"/>
                  <a:pt x="8452886" y="2817348"/>
                </a:cubicBezTo>
                <a:cubicBezTo>
                  <a:pt x="8421625" y="2850791"/>
                  <a:pt x="8372188" y="2858788"/>
                  <a:pt x="8337292" y="2830435"/>
                </a:cubicBezTo>
                <a:cubicBezTo>
                  <a:pt x="8322752" y="2818802"/>
                  <a:pt x="8308938" y="2802082"/>
                  <a:pt x="8300213" y="2786089"/>
                </a:cubicBezTo>
                <a:cubicBezTo>
                  <a:pt x="8290763" y="2768641"/>
                  <a:pt x="8281311" y="2750464"/>
                  <a:pt x="8262409" y="2742468"/>
                </a:cubicBezTo>
                <a:cubicBezTo>
                  <a:pt x="8254412" y="2738833"/>
                  <a:pt x="8244961" y="2738105"/>
                  <a:pt x="8236237" y="2738105"/>
                </a:cubicBezTo>
                <a:cubicBezTo>
                  <a:pt x="8207883" y="2739560"/>
                  <a:pt x="8184619" y="2753373"/>
                  <a:pt x="8171533" y="2778089"/>
                </a:cubicBezTo>
                <a:cubicBezTo>
                  <a:pt x="8160627" y="2798447"/>
                  <a:pt x="8149722" y="2821711"/>
                  <a:pt x="8127185" y="2831889"/>
                </a:cubicBezTo>
                <a:cubicBezTo>
                  <a:pt x="8111918" y="2838433"/>
                  <a:pt x="8095196" y="2838433"/>
                  <a:pt x="8079202" y="2834069"/>
                </a:cubicBezTo>
                <a:cubicBezTo>
                  <a:pt x="7995596" y="2812986"/>
                  <a:pt x="7970150" y="2733744"/>
                  <a:pt x="7981056" y="2655956"/>
                </a:cubicBezTo>
                <a:cubicBezTo>
                  <a:pt x="7986144" y="2620333"/>
                  <a:pt x="7998503" y="2585435"/>
                  <a:pt x="8017406" y="2556355"/>
                </a:cubicBezTo>
                <a:cubicBezTo>
                  <a:pt x="8067570" y="2476016"/>
                  <a:pt x="8145360" y="2436757"/>
                  <a:pt x="8224241" y="2435756"/>
                </a:cubicBezTo>
                <a:close/>
                <a:moveTo>
                  <a:pt x="2096630" y="2427923"/>
                </a:moveTo>
                <a:cubicBezTo>
                  <a:pt x="2195760" y="2430522"/>
                  <a:pt x="2289588" y="2495101"/>
                  <a:pt x="2330028" y="2601432"/>
                </a:cubicBezTo>
                <a:cubicBezTo>
                  <a:pt x="2346750" y="2645052"/>
                  <a:pt x="2354020" y="2695943"/>
                  <a:pt x="2344569" y="2745376"/>
                </a:cubicBezTo>
                <a:cubicBezTo>
                  <a:pt x="2335118" y="2794813"/>
                  <a:pt x="2307491" y="2843522"/>
                  <a:pt x="2267506" y="2866786"/>
                </a:cubicBezTo>
                <a:cubicBezTo>
                  <a:pt x="2228247" y="2890053"/>
                  <a:pt x="2178084" y="2884236"/>
                  <a:pt x="2152638" y="2847157"/>
                </a:cubicBezTo>
                <a:cubicBezTo>
                  <a:pt x="2142461" y="2831891"/>
                  <a:pt x="2133735" y="2812260"/>
                  <a:pt x="2130101" y="2794085"/>
                </a:cubicBezTo>
                <a:cubicBezTo>
                  <a:pt x="2125740" y="2774458"/>
                  <a:pt x="2122102" y="2754827"/>
                  <a:pt x="2106109" y="2741741"/>
                </a:cubicBezTo>
                <a:cubicBezTo>
                  <a:pt x="2098839" y="2735926"/>
                  <a:pt x="2090832" y="2732291"/>
                  <a:pt x="2082108" y="2730109"/>
                </a:cubicBezTo>
                <a:cubicBezTo>
                  <a:pt x="2054482" y="2723566"/>
                  <a:pt x="2028308" y="2730109"/>
                  <a:pt x="2008680" y="2750466"/>
                </a:cubicBezTo>
                <a:cubicBezTo>
                  <a:pt x="1992686" y="2767188"/>
                  <a:pt x="1975237" y="2786817"/>
                  <a:pt x="1951246" y="2789724"/>
                </a:cubicBezTo>
                <a:cubicBezTo>
                  <a:pt x="1934525" y="2791904"/>
                  <a:pt x="1918530" y="2786817"/>
                  <a:pt x="1903990" y="2778092"/>
                </a:cubicBezTo>
                <a:cubicBezTo>
                  <a:pt x="1830562" y="2734472"/>
                  <a:pt x="1827654" y="2651597"/>
                  <a:pt x="1860369" y="2580348"/>
                </a:cubicBezTo>
                <a:cubicBezTo>
                  <a:pt x="1874909" y="2547631"/>
                  <a:pt x="1897446" y="2517822"/>
                  <a:pt x="1922892" y="2494557"/>
                </a:cubicBezTo>
                <a:cubicBezTo>
                  <a:pt x="1975782" y="2447117"/>
                  <a:pt x="2037157" y="2426365"/>
                  <a:pt x="2096630" y="2427923"/>
                </a:cubicBezTo>
                <a:close/>
                <a:moveTo>
                  <a:pt x="10221026" y="2414866"/>
                </a:moveTo>
                <a:lnTo>
                  <a:pt x="10222643" y="2415298"/>
                </a:lnTo>
                <a:lnTo>
                  <a:pt x="10233339" y="2415298"/>
                </a:lnTo>
                <a:lnTo>
                  <a:pt x="10242384" y="2420561"/>
                </a:lnTo>
                <a:lnTo>
                  <a:pt x="10246029" y="2421533"/>
                </a:lnTo>
                <a:cubicBezTo>
                  <a:pt x="10254171" y="2424901"/>
                  <a:pt x="10262014" y="2429440"/>
                  <a:pt x="10269230" y="2435237"/>
                </a:cubicBezTo>
                <a:lnTo>
                  <a:pt x="10271091" y="2437272"/>
                </a:lnTo>
                <a:lnTo>
                  <a:pt x="10282050" y="2443650"/>
                </a:lnTo>
                <a:lnTo>
                  <a:pt x="10285583" y="2453114"/>
                </a:lnTo>
                <a:lnTo>
                  <a:pt x="10288674" y="2456493"/>
                </a:lnTo>
                <a:cubicBezTo>
                  <a:pt x="10294312" y="2464894"/>
                  <a:pt x="10298998" y="2474641"/>
                  <a:pt x="10302406" y="2485819"/>
                </a:cubicBezTo>
                <a:cubicBezTo>
                  <a:pt x="10309221" y="2506540"/>
                  <a:pt x="10311845" y="2527260"/>
                  <a:pt x="10310431" y="2546983"/>
                </a:cubicBezTo>
                <a:lnTo>
                  <a:pt x="10300059" y="2582305"/>
                </a:lnTo>
                <a:lnTo>
                  <a:pt x="10299497" y="2584694"/>
                </a:lnTo>
                <a:lnTo>
                  <a:pt x="10299124" y="2585489"/>
                </a:lnTo>
                <a:lnTo>
                  <a:pt x="10294227" y="2602167"/>
                </a:lnTo>
                <a:lnTo>
                  <a:pt x="10289682" y="2607990"/>
                </a:lnTo>
                <a:lnTo>
                  <a:pt x="10325966" y="2611167"/>
                </a:lnTo>
                <a:cubicBezTo>
                  <a:pt x="10335916" y="2613797"/>
                  <a:pt x="10345169" y="2617804"/>
                  <a:pt x="10353598" y="2622919"/>
                </a:cubicBezTo>
                <a:lnTo>
                  <a:pt x="10358650" y="2627019"/>
                </a:lnTo>
                <a:lnTo>
                  <a:pt x="10359840" y="2627589"/>
                </a:lnTo>
                <a:lnTo>
                  <a:pt x="10361078" y="2628989"/>
                </a:lnTo>
                <a:lnTo>
                  <a:pt x="10376279" y="2641323"/>
                </a:lnTo>
                <a:lnTo>
                  <a:pt x="10383205" y="2654028"/>
                </a:lnTo>
                <a:lnTo>
                  <a:pt x="10387466" y="2658848"/>
                </a:lnTo>
                <a:lnTo>
                  <a:pt x="10390848" y="2668048"/>
                </a:lnTo>
                <a:lnTo>
                  <a:pt x="10403683" y="2691593"/>
                </a:lnTo>
                <a:lnTo>
                  <a:pt x="10403370" y="2702106"/>
                </a:lnTo>
                <a:lnTo>
                  <a:pt x="10405642" y="2708286"/>
                </a:lnTo>
                <a:lnTo>
                  <a:pt x="10402594" y="2728092"/>
                </a:lnTo>
                <a:lnTo>
                  <a:pt x="10401970" y="2749013"/>
                </a:lnTo>
                <a:lnTo>
                  <a:pt x="10398228" y="2756471"/>
                </a:lnTo>
                <a:lnTo>
                  <a:pt x="10396917" y="2764992"/>
                </a:lnTo>
                <a:lnTo>
                  <a:pt x="10390969" y="2770940"/>
                </a:lnTo>
                <a:lnTo>
                  <a:pt x="10388254" y="2776351"/>
                </a:lnTo>
                <a:cubicBezTo>
                  <a:pt x="10382123" y="2785041"/>
                  <a:pt x="10374391" y="2793220"/>
                  <a:pt x="10364929" y="2800614"/>
                </a:cubicBezTo>
                <a:lnTo>
                  <a:pt x="10357028" y="2804881"/>
                </a:lnTo>
                <a:lnTo>
                  <a:pt x="10346753" y="2815155"/>
                </a:lnTo>
                <a:lnTo>
                  <a:pt x="10335640" y="2815618"/>
                </a:lnTo>
                <a:lnTo>
                  <a:pt x="10309495" y="2820335"/>
                </a:lnTo>
                <a:lnTo>
                  <a:pt x="10289279" y="2817549"/>
                </a:lnTo>
                <a:lnTo>
                  <a:pt x="10276960" y="2818063"/>
                </a:lnTo>
                <a:lnTo>
                  <a:pt x="10245320" y="2811283"/>
                </a:lnTo>
                <a:lnTo>
                  <a:pt x="10203670" y="2803947"/>
                </a:lnTo>
                <a:lnTo>
                  <a:pt x="10171592" y="2801241"/>
                </a:lnTo>
                <a:lnTo>
                  <a:pt x="10134939" y="2803684"/>
                </a:lnTo>
                <a:lnTo>
                  <a:pt x="10105862" y="2809040"/>
                </a:lnTo>
                <a:lnTo>
                  <a:pt x="10080178" y="2819800"/>
                </a:lnTo>
                <a:lnTo>
                  <a:pt x="10032684" y="2842780"/>
                </a:lnTo>
                <a:lnTo>
                  <a:pt x="9689534" y="3011447"/>
                </a:lnTo>
                <a:lnTo>
                  <a:pt x="9630816" y="3044721"/>
                </a:lnTo>
                <a:lnTo>
                  <a:pt x="9612914" y="3061912"/>
                </a:lnTo>
                <a:lnTo>
                  <a:pt x="9607157" y="3068799"/>
                </a:lnTo>
                <a:lnTo>
                  <a:pt x="9572485" y="3117591"/>
                </a:lnTo>
                <a:cubicBezTo>
                  <a:pt x="9535408" y="3181568"/>
                  <a:pt x="9511417" y="3273175"/>
                  <a:pt x="9429264" y="3268086"/>
                </a:cubicBezTo>
                <a:cubicBezTo>
                  <a:pt x="9410907" y="3265542"/>
                  <a:pt x="9393459" y="3260453"/>
                  <a:pt x="9377692" y="3252967"/>
                </a:cubicBezTo>
                <a:lnTo>
                  <a:pt x="9376661" y="3252234"/>
                </a:lnTo>
                <a:lnTo>
                  <a:pt x="9376191" y="3252093"/>
                </a:lnTo>
                <a:lnTo>
                  <a:pt x="9334752" y="3223012"/>
                </a:lnTo>
                <a:lnTo>
                  <a:pt x="9310033" y="3189566"/>
                </a:lnTo>
                <a:lnTo>
                  <a:pt x="9300583" y="3141582"/>
                </a:lnTo>
                <a:lnTo>
                  <a:pt x="9302614" y="3129193"/>
                </a:lnTo>
                <a:lnTo>
                  <a:pt x="9302037" y="3124861"/>
                </a:lnTo>
                <a:lnTo>
                  <a:pt x="9304458" y="3117943"/>
                </a:lnTo>
                <a:lnTo>
                  <a:pt x="9307853" y="3097235"/>
                </a:lnTo>
                <a:lnTo>
                  <a:pt x="9318030" y="3072517"/>
                </a:lnTo>
                <a:lnTo>
                  <a:pt x="9282407" y="3065246"/>
                </a:lnTo>
                <a:lnTo>
                  <a:pt x="9259360" y="3050957"/>
                </a:lnTo>
                <a:lnTo>
                  <a:pt x="9256553" y="3049491"/>
                </a:lnTo>
                <a:lnTo>
                  <a:pt x="9255860" y="3048787"/>
                </a:lnTo>
                <a:lnTo>
                  <a:pt x="9246057" y="3042709"/>
                </a:lnTo>
                <a:lnTo>
                  <a:pt x="9217703" y="3009266"/>
                </a:lnTo>
                <a:lnTo>
                  <a:pt x="9209706" y="2970735"/>
                </a:lnTo>
                <a:lnTo>
                  <a:pt x="9212613" y="2934384"/>
                </a:lnTo>
                <a:lnTo>
                  <a:pt x="9226427" y="2903850"/>
                </a:lnTo>
                <a:lnTo>
                  <a:pt x="9252599" y="2876951"/>
                </a:lnTo>
                <a:lnTo>
                  <a:pt x="9256728" y="2875008"/>
                </a:lnTo>
                <a:lnTo>
                  <a:pt x="9256962" y="2874770"/>
                </a:lnTo>
                <a:cubicBezTo>
                  <a:pt x="9264505" y="2869227"/>
                  <a:pt x="9272104" y="2865149"/>
                  <a:pt x="9279758" y="2862253"/>
                </a:cubicBezTo>
                <a:lnTo>
                  <a:pt x="9287872" y="2860351"/>
                </a:lnTo>
                <a:lnTo>
                  <a:pt x="9289677" y="2859502"/>
                </a:lnTo>
                <a:lnTo>
                  <a:pt x="9291752" y="2859441"/>
                </a:lnTo>
                <a:lnTo>
                  <a:pt x="9302877" y="2856833"/>
                </a:lnTo>
                <a:lnTo>
                  <a:pt x="9324280" y="2858500"/>
                </a:lnTo>
                <a:lnTo>
                  <a:pt x="9339841" y="2858049"/>
                </a:lnTo>
                <a:lnTo>
                  <a:pt x="9396548" y="2871134"/>
                </a:lnTo>
                <a:lnTo>
                  <a:pt x="9445257" y="2877679"/>
                </a:lnTo>
                <a:lnTo>
                  <a:pt x="9487424" y="2873316"/>
                </a:lnTo>
                <a:lnTo>
                  <a:pt x="9536134" y="2859502"/>
                </a:lnTo>
                <a:lnTo>
                  <a:pt x="9585571" y="2839146"/>
                </a:lnTo>
                <a:lnTo>
                  <a:pt x="9892370" y="2687203"/>
                </a:lnTo>
                <a:lnTo>
                  <a:pt x="9940232" y="2659232"/>
                </a:lnTo>
                <a:lnTo>
                  <a:pt x="9955957" y="2648130"/>
                </a:lnTo>
                <a:lnTo>
                  <a:pt x="9996854" y="2613947"/>
                </a:lnTo>
                <a:lnTo>
                  <a:pt x="9999338" y="2610722"/>
                </a:lnTo>
                <a:lnTo>
                  <a:pt x="10035592" y="2562155"/>
                </a:lnTo>
                <a:lnTo>
                  <a:pt x="10066853" y="2506902"/>
                </a:lnTo>
                <a:lnTo>
                  <a:pt x="10092299" y="2469097"/>
                </a:lnTo>
                <a:lnTo>
                  <a:pt x="10130831" y="2432744"/>
                </a:lnTo>
                <a:lnTo>
                  <a:pt x="10137586" y="2430612"/>
                </a:lnTo>
                <a:lnTo>
                  <a:pt x="10137601" y="2430599"/>
                </a:lnTo>
                <a:lnTo>
                  <a:pt x="10137904" y="2430513"/>
                </a:lnTo>
                <a:lnTo>
                  <a:pt x="10186083" y="2415298"/>
                </a:lnTo>
                <a:lnTo>
                  <a:pt x="10208830" y="2415298"/>
                </a:lnTo>
                <a:close/>
                <a:moveTo>
                  <a:pt x="5057599" y="2410303"/>
                </a:moveTo>
                <a:cubicBezTo>
                  <a:pt x="5086188" y="2412656"/>
                  <a:pt x="5114270" y="2431467"/>
                  <a:pt x="5126809" y="2456005"/>
                </a:cubicBezTo>
                <a:cubicBezTo>
                  <a:pt x="5142077" y="2486538"/>
                  <a:pt x="5136988" y="2526524"/>
                  <a:pt x="5113724" y="2551969"/>
                </a:cubicBezTo>
                <a:cubicBezTo>
                  <a:pt x="5090461" y="2577416"/>
                  <a:pt x="5051202" y="2586139"/>
                  <a:pt x="5019215" y="2573054"/>
                </a:cubicBezTo>
                <a:cubicBezTo>
                  <a:pt x="4944327" y="2542518"/>
                  <a:pt x="4958869" y="2440008"/>
                  <a:pt x="5029389" y="2413837"/>
                </a:cubicBezTo>
                <a:cubicBezTo>
                  <a:pt x="5038479" y="2410567"/>
                  <a:pt x="5048065" y="2409521"/>
                  <a:pt x="5057599" y="2410303"/>
                </a:cubicBezTo>
                <a:close/>
                <a:moveTo>
                  <a:pt x="11157226" y="2410302"/>
                </a:moveTo>
                <a:cubicBezTo>
                  <a:pt x="11185818" y="2412653"/>
                  <a:pt x="11213898" y="2431464"/>
                  <a:pt x="11226439" y="2456001"/>
                </a:cubicBezTo>
                <a:cubicBezTo>
                  <a:pt x="11241707" y="2486535"/>
                  <a:pt x="11236617" y="2526522"/>
                  <a:pt x="11213353" y="2551967"/>
                </a:cubicBezTo>
                <a:cubicBezTo>
                  <a:pt x="11190088" y="2577413"/>
                  <a:pt x="11150830" y="2586138"/>
                  <a:pt x="11118842" y="2573051"/>
                </a:cubicBezTo>
                <a:cubicBezTo>
                  <a:pt x="11043959" y="2542516"/>
                  <a:pt x="11058499" y="2440007"/>
                  <a:pt x="11129020" y="2413834"/>
                </a:cubicBezTo>
                <a:cubicBezTo>
                  <a:pt x="11138108" y="2410563"/>
                  <a:pt x="11147695" y="2409517"/>
                  <a:pt x="11157226" y="2410302"/>
                </a:cubicBezTo>
                <a:close/>
                <a:moveTo>
                  <a:pt x="12023615" y="2391541"/>
                </a:moveTo>
                <a:cubicBezTo>
                  <a:pt x="12032446" y="2390613"/>
                  <a:pt x="12041602" y="2390954"/>
                  <a:pt x="12050871" y="2392770"/>
                </a:cubicBezTo>
                <a:cubicBezTo>
                  <a:pt x="12088676" y="2400041"/>
                  <a:pt x="12114848" y="2442937"/>
                  <a:pt x="12111940" y="2480743"/>
                </a:cubicBezTo>
                <a:cubicBezTo>
                  <a:pt x="12109032" y="2514913"/>
                  <a:pt x="12083586" y="2546175"/>
                  <a:pt x="12050144" y="2555627"/>
                </a:cubicBezTo>
                <a:cubicBezTo>
                  <a:pt x="12017428" y="2564352"/>
                  <a:pt x="11978896" y="2551266"/>
                  <a:pt x="11958540" y="2523637"/>
                </a:cubicBezTo>
                <a:cubicBezTo>
                  <a:pt x="11915919" y="2466383"/>
                  <a:pt x="11961801" y="2397998"/>
                  <a:pt x="12023615" y="2391541"/>
                </a:cubicBezTo>
                <a:close/>
                <a:moveTo>
                  <a:pt x="8534279" y="2388225"/>
                </a:moveTo>
                <a:cubicBezTo>
                  <a:pt x="8593449" y="2393454"/>
                  <a:pt x="8636548" y="2458659"/>
                  <a:pt x="8593926" y="2512731"/>
                </a:cubicBezTo>
                <a:cubicBezTo>
                  <a:pt x="8566300" y="2547630"/>
                  <a:pt x="8508139" y="2552720"/>
                  <a:pt x="8475424" y="2522183"/>
                </a:cubicBezTo>
                <a:cubicBezTo>
                  <a:pt x="8431803" y="2482196"/>
                  <a:pt x="8449251" y="2402950"/>
                  <a:pt x="8508139" y="2389870"/>
                </a:cubicBezTo>
                <a:cubicBezTo>
                  <a:pt x="8517045" y="2387956"/>
                  <a:pt x="8525826" y="2387479"/>
                  <a:pt x="8534279" y="2388225"/>
                </a:cubicBezTo>
                <a:close/>
                <a:moveTo>
                  <a:pt x="7944910" y="2388225"/>
                </a:moveTo>
                <a:cubicBezTo>
                  <a:pt x="8004558" y="2393454"/>
                  <a:pt x="8047577" y="2458659"/>
                  <a:pt x="8004319" y="2512731"/>
                </a:cubicBezTo>
                <a:cubicBezTo>
                  <a:pt x="7976692" y="2547630"/>
                  <a:pt x="7918531" y="2552718"/>
                  <a:pt x="7885816" y="2522183"/>
                </a:cubicBezTo>
                <a:cubicBezTo>
                  <a:pt x="7842195" y="2482196"/>
                  <a:pt x="7859643" y="2402950"/>
                  <a:pt x="7918531" y="2389870"/>
                </a:cubicBezTo>
                <a:cubicBezTo>
                  <a:pt x="7927528" y="2387956"/>
                  <a:pt x="7936389" y="2387479"/>
                  <a:pt x="7944910" y="2388225"/>
                </a:cubicBezTo>
                <a:close/>
                <a:moveTo>
                  <a:pt x="3636404" y="2345793"/>
                </a:moveTo>
                <a:cubicBezTo>
                  <a:pt x="3684149" y="2349543"/>
                  <a:pt x="3730766" y="2381302"/>
                  <a:pt x="3752031" y="2423288"/>
                </a:cubicBezTo>
                <a:cubicBezTo>
                  <a:pt x="3778204" y="2474179"/>
                  <a:pt x="3768752" y="2541065"/>
                  <a:pt x="3730222" y="2583233"/>
                </a:cubicBezTo>
                <a:cubicBezTo>
                  <a:pt x="3691690" y="2625400"/>
                  <a:pt x="3625535" y="2640666"/>
                  <a:pt x="3572461" y="2618857"/>
                </a:cubicBezTo>
                <a:cubicBezTo>
                  <a:pt x="3446689" y="2567965"/>
                  <a:pt x="3471408" y="2395663"/>
                  <a:pt x="3589184" y="2352042"/>
                </a:cubicBezTo>
                <a:cubicBezTo>
                  <a:pt x="3604450" y="2346407"/>
                  <a:pt x="3620490" y="2344544"/>
                  <a:pt x="3636404" y="2345793"/>
                </a:cubicBezTo>
                <a:close/>
                <a:moveTo>
                  <a:pt x="677463" y="2323986"/>
                </a:moveTo>
                <a:cubicBezTo>
                  <a:pt x="725207" y="2327736"/>
                  <a:pt x="771827" y="2359495"/>
                  <a:pt x="793092" y="2401477"/>
                </a:cubicBezTo>
                <a:cubicBezTo>
                  <a:pt x="819265" y="2452370"/>
                  <a:pt x="809813" y="2519254"/>
                  <a:pt x="771282" y="2561422"/>
                </a:cubicBezTo>
                <a:cubicBezTo>
                  <a:pt x="732750" y="2603589"/>
                  <a:pt x="666592" y="2618857"/>
                  <a:pt x="613520" y="2597046"/>
                </a:cubicBezTo>
                <a:cubicBezTo>
                  <a:pt x="487747" y="2546156"/>
                  <a:pt x="512465" y="2373851"/>
                  <a:pt x="630241" y="2330231"/>
                </a:cubicBezTo>
                <a:cubicBezTo>
                  <a:pt x="645508" y="2324598"/>
                  <a:pt x="661548" y="2322735"/>
                  <a:pt x="677463" y="2323986"/>
                </a:cubicBezTo>
                <a:close/>
                <a:moveTo>
                  <a:pt x="6777088" y="2323984"/>
                </a:moveTo>
                <a:cubicBezTo>
                  <a:pt x="6824832" y="2327730"/>
                  <a:pt x="6871453" y="2359491"/>
                  <a:pt x="6892717" y="2401477"/>
                </a:cubicBezTo>
                <a:cubicBezTo>
                  <a:pt x="6918890" y="2452367"/>
                  <a:pt x="6909439" y="2519253"/>
                  <a:pt x="6870907" y="2561419"/>
                </a:cubicBezTo>
                <a:cubicBezTo>
                  <a:pt x="6832375" y="2603586"/>
                  <a:pt x="6766217" y="2618854"/>
                  <a:pt x="6713145" y="2597043"/>
                </a:cubicBezTo>
                <a:cubicBezTo>
                  <a:pt x="6587372" y="2546152"/>
                  <a:pt x="6612090" y="2373850"/>
                  <a:pt x="6729866" y="2330229"/>
                </a:cubicBezTo>
                <a:cubicBezTo>
                  <a:pt x="6745133" y="2324598"/>
                  <a:pt x="6761173" y="2322734"/>
                  <a:pt x="6777088" y="2323984"/>
                </a:cubicBezTo>
                <a:close/>
                <a:moveTo>
                  <a:pt x="1874908" y="2306989"/>
                </a:moveTo>
                <a:cubicBezTo>
                  <a:pt x="1948338" y="2312081"/>
                  <a:pt x="1987596" y="2402950"/>
                  <a:pt x="1922164" y="2449481"/>
                </a:cubicBezTo>
                <a:cubicBezTo>
                  <a:pt x="1885814" y="2474926"/>
                  <a:pt x="1828380" y="2462568"/>
                  <a:pt x="1805842" y="2424762"/>
                </a:cubicBezTo>
                <a:cubicBezTo>
                  <a:pt x="1775308" y="2373871"/>
                  <a:pt x="1814567" y="2302627"/>
                  <a:pt x="1874908" y="2306989"/>
                </a:cubicBezTo>
                <a:close/>
                <a:moveTo>
                  <a:pt x="11589684" y="2303345"/>
                </a:moveTo>
                <a:cubicBezTo>
                  <a:pt x="11602759" y="2299809"/>
                  <a:pt x="11617027" y="2299901"/>
                  <a:pt x="11631385" y="2304806"/>
                </a:cubicBezTo>
                <a:cubicBezTo>
                  <a:pt x="11700451" y="2328797"/>
                  <a:pt x="11713537" y="2426945"/>
                  <a:pt x="11639382" y="2455295"/>
                </a:cubicBezTo>
                <a:cubicBezTo>
                  <a:pt x="11597943" y="2470566"/>
                  <a:pt x="11545597" y="2443663"/>
                  <a:pt x="11533965" y="2400771"/>
                </a:cubicBezTo>
                <a:cubicBezTo>
                  <a:pt x="11521969" y="2357153"/>
                  <a:pt x="11550459" y="2313938"/>
                  <a:pt x="11589684" y="2303345"/>
                </a:cubicBezTo>
                <a:close/>
                <a:moveTo>
                  <a:pt x="2303130" y="2280817"/>
                </a:moveTo>
                <a:cubicBezTo>
                  <a:pt x="2342387" y="2277907"/>
                  <a:pt x="2378011" y="2312081"/>
                  <a:pt x="2385282" y="2349882"/>
                </a:cubicBezTo>
                <a:cubicBezTo>
                  <a:pt x="2391098" y="2384049"/>
                  <a:pt x="2375104" y="2421126"/>
                  <a:pt x="2345296" y="2438576"/>
                </a:cubicBezTo>
                <a:cubicBezTo>
                  <a:pt x="2316215" y="2456025"/>
                  <a:pt x="2275502" y="2453116"/>
                  <a:pt x="2248603" y="2432031"/>
                </a:cubicBezTo>
                <a:cubicBezTo>
                  <a:pt x="2184626" y="2381140"/>
                  <a:pt x="2228247" y="2285907"/>
                  <a:pt x="2303130" y="2280817"/>
                </a:cubicBezTo>
                <a:close/>
                <a:moveTo>
                  <a:pt x="11832411" y="2273036"/>
                </a:moveTo>
                <a:cubicBezTo>
                  <a:pt x="11841242" y="2272115"/>
                  <a:pt x="11850397" y="2272455"/>
                  <a:pt x="11859667" y="2274273"/>
                </a:cubicBezTo>
                <a:cubicBezTo>
                  <a:pt x="11898198" y="2282271"/>
                  <a:pt x="11923644" y="2324438"/>
                  <a:pt x="11920735" y="2362243"/>
                </a:cubicBezTo>
                <a:cubicBezTo>
                  <a:pt x="11917828" y="2396407"/>
                  <a:pt x="11892383" y="2427669"/>
                  <a:pt x="11858939" y="2437121"/>
                </a:cubicBezTo>
                <a:cubicBezTo>
                  <a:pt x="11826224" y="2445845"/>
                  <a:pt x="11787693" y="2432760"/>
                  <a:pt x="11767336" y="2405132"/>
                </a:cubicBezTo>
                <a:cubicBezTo>
                  <a:pt x="11724716" y="2347883"/>
                  <a:pt x="11770596" y="2279498"/>
                  <a:pt x="11832411" y="2273036"/>
                </a:cubicBezTo>
                <a:close/>
                <a:moveTo>
                  <a:pt x="8350229" y="2240636"/>
                </a:moveTo>
                <a:cubicBezTo>
                  <a:pt x="8378822" y="2242919"/>
                  <a:pt x="8406902" y="2262279"/>
                  <a:pt x="8419443" y="2287359"/>
                </a:cubicBezTo>
                <a:cubicBezTo>
                  <a:pt x="8435438" y="2317895"/>
                  <a:pt x="8429621" y="2357879"/>
                  <a:pt x="8406357" y="2383323"/>
                </a:cubicBezTo>
                <a:cubicBezTo>
                  <a:pt x="8383092" y="2408768"/>
                  <a:pt x="8343833" y="2417490"/>
                  <a:pt x="8311846" y="2404404"/>
                </a:cubicBezTo>
                <a:cubicBezTo>
                  <a:pt x="8236963" y="2373871"/>
                  <a:pt x="8251503" y="2270635"/>
                  <a:pt x="8322023" y="2244463"/>
                </a:cubicBezTo>
                <a:cubicBezTo>
                  <a:pt x="8331111" y="2241012"/>
                  <a:pt x="8340699" y="2239874"/>
                  <a:pt x="8350229" y="2240636"/>
                </a:cubicBezTo>
                <a:close/>
                <a:moveTo>
                  <a:pt x="8125889" y="2240636"/>
                </a:moveTo>
                <a:cubicBezTo>
                  <a:pt x="8154584" y="2242919"/>
                  <a:pt x="8182256" y="2262279"/>
                  <a:pt x="8194796" y="2287359"/>
                </a:cubicBezTo>
                <a:cubicBezTo>
                  <a:pt x="8210791" y="2317895"/>
                  <a:pt x="8204974" y="2357879"/>
                  <a:pt x="8181710" y="2383323"/>
                </a:cubicBezTo>
                <a:cubicBezTo>
                  <a:pt x="8158445" y="2408768"/>
                  <a:pt x="8119187" y="2417490"/>
                  <a:pt x="8087199" y="2404404"/>
                </a:cubicBezTo>
                <a:cubicBezTo>
                  <a:pt x="8012316" y="2373871"/>
                  <a:pt x="8026856" y="2270635"/>
                  <a:pt x="8097377" y="2244463"/>
                </a:cubicBezTo>
                <a:cubicBezTo>
                  <a:pt x="8106646" y="2241012"/>
                  <a:pt x="8116325" y="2239874"/>
                  <a:pt x="8125889" y="2240636"/>
                </a:cubicBezTo>
                <a:close/>
                <a:moveTo>
                  <a:pt x="2087926" y="2217563"/>
                </a:moveTo>
                <a:cubicBezTo>
                  <a:pt x="2126466" y="2214657"/>
                  <a:pt x="2162815" y="2248825"/>
                  <a:pt x="2170087" y="2286633"/>
                </a:cubicBezTo>
                <a:cubicBezTo>
                  <a:pt x="2175902" y="2320802"/>
                  <a:pt x="2159909" y="2357879"/>
                  <a:pt x="2130101" y="2375325"/>
                </a:cubicBezTo>
                <a:cubicBezTo>
                  <a:pt x="2101018" y="2392770"/>
                  <a:pt x="2060299" y="2389862"/>
                  <a:pt x="2033397" y="2368781"/>
                </a:cubicBezTo>
                <a:cubicBezTo>
                  <a:pt x="1969420" y="2317901"/>
                  <a:pt x="2013041" y="2222651"/>
                  <a:pt x="2087926" y="2217563"/>
                </a:cubicBezTo>
                <a:close/>
                <a:moveTo>
                  <a:pt x="9376045" y="2061335"/>
                </a:moveTo>
                <a:cubicBezTo>
                  <a:pt x="9404637" y="2063686"/>
                  <a:pt x="9432717" y="2082498"/>
                  <a:pt x="9445258" y="2107035"/>
                </a:cubicBezTo>
                <a:cubicBezTo>
                  <a:pt x="9460526" y="2137569"/>
                  <a:pt x="9455436" y="2177557"/>
                  <a:pt x="9432172" y="2203001"/>
                </a:cubicBezTo>
                <a:cubicBezTo>
                  <a:pt x="9408907" y="2228446"/>
                  <a:pt x="9369649" y="2237171"/>
                  <a:pt x="9337661" y="2224086"/>
                </a:cubicBezTo>
                <a:cubicBezTo>
                  <a:pt x="9262778" y="2193551"/>
                  <a:pt x="9277318" y="2091039"/>
                  <a:pt x="9347839" y="2064868"/>
                </a:cubicBezTo>
                <a:cubicBezTo>
                  <a:pt x="9356927" y="2061596"/>
                  <a:pt x="9366514" y="2060551"/>
                  <a:pt x="9376045" y="2061335"/>
                </a:cubicBezTo>
                <a:close/>
                <a:moveTo>
                  <a:pt x="2744440" y="1940868"/>
                </a:moveTo>
                <a:cubicBezTo>
                  <a:pt x="2764341" y="1942504"/>
                  <a:pt x="2783835" y="1955999"/>
                  <a:pt x="2793104" y="1973992"/>
                </a:cubicBezTo>
                <a:cubicBezTo>
                  <a:pt x="2804009" y="1995076"/>
                  <a:pt x="2799647" y="2023429"/>
                  <a:pt x="2783653" y="2040878"/>
                </a:cubicBezTo>
                <a:cubicBezTo>
                  <a:pt x="2767659" y="2058326"/>
                  <a:pt x="2740032" y="2064142"/>
                  <a:pt x="2717494" y="2055418"/>
                </a:cubicBezTo>
                <a:cubicBezTo>
                  <a:pt x="2665149" y="2033608"/>
                  <a:pt x="2675328" y="1961633"/>
                  <a:pt x="2724765" y="1943458"/>
                </a:cubicBezTo>
                <a:cubicBezTo>
                  <a:pt x="2731127" y="1941095"/>
                  <a:pt x="2737806" y="1940323"/>
                  <a:pt x="2744440" y="1940868"/>
                </a:cubicBezTo>
                <a:close/>
                <a:moveTo>
                  <a:pt x="8844065" y="1940867"/>
                </a:moveTo>
                <a:cubicBezTo>
                  <a:pt x="8863967" y="1942502"/>
                  <a:pt x="8883460" y="1955997"/>
                  <a:pt x="8892729" y="1973990"/>
                </a:cubicBezTo>
                <a:cubicBezTo>
                  <a:pt x="8903634" y="1995074"/>
                  <a:pt x="8899272" y="2023427"/>
                  <a:pt x="8883278" y="2040876"/>
                </a:cubicBezTo>
                <a:cubicBezTo>
                  <a:pt x="8867283" y="2058324"/>
                  <a:pt x="8839657" y="2064140"/>
                  <a:pt x="8817120" y="2055416"/>
                </a:cubicBezTo>
                <a:cubicBezTo>
                  <a:pt x="8764775" y="2033606"/>
                  <a:pt x="8774953" y="1961631"/>
                  <a:pt x="8824390" y="1943456"/>
                </a:cubicBezTo>
                <a:cubicBezTo>
                  <a:pt x="8830752" y="1941094"/>
                  <a:pt x="8837431" y="1940321"/>
                  <a:pt x="8844065" y="1940867"/>
                </a:cubicBezTo>
                <a:close/>
                <a:moveTo>
                  <a:pt x="4125227" y="1937298"/>
                </a:moveTo>
                <a:cubicBezTo>
                  <a:pt x="4174098" y="1939206"/>
                  <a:pt x="4216592" y="1982009"/>
                  <a:pt x="4196960" y="2038716"/>
                </a:cubicBezTo>
                <a:cubicBezTo>
                  <a:pt x="4182457" y="2080155"/>
                  <a:pt x="4129385" y="2104147"/>
                  <a:pt x="4088671" y="2085971"/>
                </a:cubicBezTo>
                <a:cubicBezTo>
                  <a:pt x="4034144" y="2061980"/>
                  <a:pt x="4024692" y="1982009"/>
                  <a:pt x="4076311" y="1950020"/>
                </a:cubicBezTo>
                <a:cubicBezTo>
                  <a:pt x="4091943" y="1940569"/>
                  <a:pt x="4108937" y="1936661"/>
                  <a:pt x="4125227" y="1937298"/>
                </a:cubicBezTo>
                <a:close/>
                <a:moveTo>
                  <a:pt x="5797884" y="1904517"/>
                </a:moveTo>
                <a:cubicBezTo>
                  <a:pt x="5817786" y="1906152"/>
                  <a:pt x="5837279" y="1919647"/>
                  <a:pt x="5846548" y="1937641"/>
                </a:cubicBezTo>
                <a:cubicBezTo>
                  <a:pt x="5857453" y="1958725"/>
                  <a:pt x="5853090" y="1987078"/>
                  <a:pt x="5837097" y="2004527"/>
                </a:cubicBezTo>
                <a:cubicBezTo>
                  <a:pt x="5821103" y="2021975"/>
                  <a:pt x="5793476" y="2027791"/>
                  <a:pt x="5770939" y="2019067"/>
                </a:cubicBezTo>
                <a:cubicBezTo>
                  <a:pt x="5718594" y="1997257"/>
                  <a:pt x="5728772" y="1925282"/>
                  <a:pt x="5778210" y="1907107"/>
                </a:cubicBezTo>
                <a:cubicBezTo>
                  <a:pt x="5784570" y="1904744"/>
                  <a:pt x="5791250" y="1903971"/>
                  <a:pt x="5797884" y="1904517"/>
                </a:cubicBezTo>
                <a:close/>
                <a:moveTo>
                  <a:pt x="11897517" y="1904515"/>
                </a:moveTo>
                <a:cubicBezTo>
                  <a:pt x="11917419" y="1906151"/>
                  <a:pt x="11936912" y="1919646"/>
                  <a:pt x="11946181" y="1937639"/>
                </a:cubicBezTo>
                <a:cubicBezTo>
                  <a:pt x="11957086" y="1958723"/>
                  <a:pt x="11952724" y="1987076"/>
                  <a:pt x="11936730" y="2004525"/>
                </a:cubicBezTo>
                <a:cubicBezTo>
                  <a:pt x="11920735" y="2021973"/>
                  <a:pt x="11893109" y="2027789"/>
                  <a:pt x="11870572" y="2019065"/>
                </a:cubicBezTo>
                <a:cubicBezTo>
                  <a:pt x="11818227" y="1997255"/>
                  <a:pt x="11828405" y="1925280"/>
                  <a:pt x="11877842" y="1907105"/>
                </a:cubicBezTo>
                <a:cubicBezTo>
                  <a:pt x="11884204" y="1904742"/>
                  <a:pt x="11890883" y="1903970"/>
                  <a:pt x="11897517" y="1904515"/>
                </a:cubicBezTo>
                <a:close/>
                <a:moveTo>
                  <a:pt x="4482502" y="1879221"/>
                </a:moveTo>
                <a:cubicBezTo>
                  <a:pt x="4528213" y="1882356"/>
                  <a:pt x="4574650" y="1897608"/>
                  <a:pt x="4617180" y="1926030"/>
                </a:cubicBezTo>
                <a:cubicBezTo>
                  <a:pt x="4656444" y="1952202"/>
                  <a:pt x="4691337" y="1988553"/>
                  <a:pt x="4713148" y="2035081"/>
                </a:cubicBezTo>
                <a:cubicBezTo>
                  <a:pt x="4734233" y="2080882"/>
                  <a:pt x="4740049" y="2136862"/>
                  <a:pt x="4721144" y="2178308"/>
                </a:cubicBezTo>
                <a:cubicBezTo>
                  <a:pt x="4702969" y="2220474"/>
                  <a:pt x="4658627" y="2244463"/>
                  <a:pt x="4616457" y="2228470"/>
                </a:cubicBezTo>
                <a:cubicBezTo>
                  <a:pt x="4599007" y="2221928"/>
                  <a:pt x="4580831" y="2211025"/>
                  <a:pt x="4567016" y="2198667"/>
                </a:cubicBezTo>
                <a:cubicBezTo>
                  <a:pt x="4552481" y="2185581"/>
                  <a:pt x="4537940" y="2171041"/>
                  <a:pt x="4516856" y="2170315"/>
                </a:cubicBezTo>
                <a:cubicBezTo>
                  <a:pt x="4508132" y="2169585"/>
                  <a:pt x="4498682" y="2171767"/>
                  <a:pt x="4490683" y="2175402"/>
                </a:cubicBezTo>
                <a:cubicBezTo>
                  <a:pt x="4463783" y="2186307"/>
                  <a:pt x="4447062" y="2206661"/>
                  <a:pt x="4443426" y="2234290"/>
                </a:cubicBezTo>
                <a:cubicBezTo>
                  <a:pt x="4440516" y="2257554"/>
                  <a:pt x="4437610" y="2282998"/>
                  <a:pt x="4419435" y="2299719"/>
                </a:cubicBezTo>
                <a:cubicBezTo>
                  <a:pt x="4407074" y="2311355"/>
                  <a:pt x="4391079" y="2316445"/>
                  <a:pt x="4374359" y="2317901"/>
                </a:cubicBezTo>
                <a:cubicBezTo>
                  <a:pt x="4287841" y="2324439"/>
                  <a:pt x="4237676" y="2258281"/>
                  <a:pt x="4222408" y="2181218"/>
                </a:cubicBezTo>
                <a:cubicBezTo>
                  <a:pt x="4215865" y="2146314"/>
                  <a:pt x="4215865" y="2109236"/>
                  <a:pt x="4223862" y="2075066"/>
                </a:cubicBezTo>
                <a:cubicBezTo>
                  <a:pt x="4249761" y="1959654"/>
                  <a:pt x="4337860" y="1890815"/>
                  <a:pt x="4437208" y="1880087"/>
                </a:cubicBezTo>
                <a:cubicBezTo>
                  <a:pt x="4452111" y="1878478"/>
                  <a:pt x="4467267" y="1878176"/>
                  <a:pt x="4482502" y="1879221"/>
                </a:cubicBezTo>
                <a:close/>
                <a:moveTo>
                  <a:pt x="4681465" y="1743606"/>
                </a:moveTo>
                <a:cubicBezTo>
                  <a:pt x="4730507" y="1745412"/>
                  <a:pt x="4773307" y="1788623"/>
                  <a:pt x="4753136" y="1845331"/>
                </a:cubicBezTo>
                <a:cubicBezTo>
                  <a:pt x="4738596" y="1886770"/>
                  <a:pt x="4685520" y="1910762"/>
                  <a:pt x="4644812" y="1892586"/>
                </a:cubicBezTo>
                <a:cubicBezTo>
                  <a:pt x="4590284" y="1868595"/>
                  <a:pt x="4580831" y="1788624"/>
                  <a:pt x="4632451" y="1756635"/>
                </a:cubicBezTo>
                <a:cubicBezTo>
                  <a:pt x="4648082" y="1747002"/>
                  <a:pt x="4665125" y="1743004"/>
                  <a:pt x="4681465" y="1743606"/>
                </a:cubicBezTo>
                <a:close/>
                <a:moveTo>
                  <a:pt x="4251398" y="1739187"/>
                </a:moveTo>
                <a:cubicBezTo>
                  <a:pt x="4270757" y="1741187"/>
                  <a:pt x="4289658" y="1749729"/>
                  <a:pt x="4303109" y="1763179"/>
                </a:cubicBezTo>
                <a:cubicBezTo>
                  <a:pt x="4327826" y="1787170"/>
                  <a:pt x="4335827" y="1827156"/>
                  <a:pt x="4322010" y="1858418"/>
                </a:cubicBezTo>
                <a:cubicBezTo>
                  <a:pt x="4308925" y="1889679"/>
                  <a:pt x="4274028" y="1910762"/>
                  <a:pt x="4239857" y="1909308"/>
                </a:cubicBezTo>
                <a:cubicBezTo>
                  <a:pt x="4159194" y="1904946"/>
                  <a:pt x="4138837" y="1802438"/>
                  <a:pt x="4196962" y="1754455"/>
                </a:cubicBezTo>
                <a:cubicBezTo>
                  <a:pt x="4212230" y="1741732"/>
                  <a:pt x="4232041" y="1737188"/>
                  <a:pt x="4251398" y="1739187"/>
                </a:cubicBezTo>
                <a:close/>
                <a:moveTo>
                  <a:pt x="9903242" y="1727829"/>
                </a:moveTo>
                <a:cubicBezTo>
                  <a:pt x="9950986" y="1731577"/>
                  <a:pt x="9997606" y="1763339"/>
                  <a:pt x="10018871" y="1805324"/>
                </a:cubicBezTo>
                <a:cubicBezTo>
                  <a:pt x="10045043" y="1856215"/>
                  <a:pt x="10035593" y="1923100"/>
                  <a:pt x="9997061" y="1965267"/>
                </a:cubicBezTo>
                <a:cubicBezTo>
                  <a:pt x="9958529" y="2007434"/>
                  <a:pt x="9892371" y="2022701"/>
                  <a:pt x="9839299" y="2000891"/>
                </a:cubicBezTo>
                <a:cubicBezTo>
                  <a:pt x="9713526" y="1950000"/>
                  <a:pt x="9738244" y="1777698"/>
                  <a:pt x="9856020" y="1734077"/>
                </a:cubicBezTo>
                <a:cubicBezTo>
                  <a:pt x="9871287" y="1728443"/>
                  <a:pt x="9887327" y="1726580"/>
                  <a:pt x="9903242" y="1727829"/>
                </a:cubicBezTo>
                <a:close/>
                <a:moveTo>
                  <a:pt x="4463419" y="1665578"/>
                </a:moveTo>
                <a:cubicBezTo>
                  <a:pt x="4482868" y="1667577"/>
                  <a:pt x="4501953" y="1675937"/>
                  <a:pt x="4515402" y="1689023"/>
                </a:cubicBezTo>
                <a:cubicBezTo>
                  <a:pt x="4540120" y="1713015"/>
                  <a:pt x="4548116" y="1753000"/>
                  <a:pt x="4534302" y="1784262"/>
                </a:cubicBezTo>
                <a:cubicBezTo>
                  <a:pt x="4521218" y="1815523"/>
                  <a:pt x="4486320" y="1836607"/>
                  <a:pt x="4452150" y="1835153"/>
                </a:cubicBezTo>
                <a:cubicBezTo>
                  <a:pt x="4371449" y="1830791"/>
                  <a:pt x="4351091" y="1728282"/>
                  <a:pt x="4409255" y="1680299"/>
                </a:cubicBezTo>
                <a:cubicBezTo>
                  <a:pt x="4424160" y="1667940"/>
                  <a:pt x="4443972" y="1663578"/>
                  <a:pt x="4463419" y="1665578"/>
                </a:cubicBezTo>
                <a:close/>
                <a:moveTo>
                  <a:pt x="5412529" y="1583593"/>
                </a:moveTo>
                <a:lnTo>
                  <a:pt x="5446370" y="1593834"/>
                </a:lnTo>
                <a:lnTo>
                  <a:pt x="5449528" y="1594532"/>
                </a:lnTo>
                <a:lnTo>
                  <a:pt x="5450348" y="1595038"/>
                </a:lnTo>
                <a:lnTo>
                  <a:pt x="5467781" y="1600314"/>
                </a:lnTo>
                <a:lnTo>
                  <a:pt x="5471929" y="1606062"/>
                </a:lnTo>
                <a:lnTo>
                  <a:pt x="5472143" y="1606130"/>
                </a:lnTo>
                <a:lnTo>
                  <a:pt x="5475199" y="1610364"/>
                </a:lnTo>
                <a:lnTo>
                  <a:pt x="5478876" y="1612632"/>
                </a:lnTo>
                <a:cubicBezTo>
                  <a:pt x="5487876" y="1620579"/>
                  <a:pt x="5495954" y="1630485"/>
                  <a:pt x="5502679" y="1642481"/>
                </a:cubicBezTo>
                <a:lnTo>
                  <a:pt x="5507323" y="1654888"/>
                </a:lnTo>
                <a:lnTo>
                  <a:pt x="5513584" y="1663564"/>
                </a:lnTo>
                <a:lnTo>
                  <a:pt x="5512919" y="1669845"/>
                </a:lnTo>
                <a:lnTo>
                  <a:pt x="5513333" y="1670947"/>
                </a:lnTo>
                <a:cubicBezTo>
                  <a:pt x="5516025" y="1685226"/>
                  <a:pt x="5515089" y="1699556"/>
                  <a:pt x="5511979" y="1713861"/>
                </a:cubicBezTo>
                <a:lnTo>
                  <a:pt x="5506608" y="1729821"/>
                </a:lnTo>
                <a:lnTo>
                  <a:pt x="5506312" y="1732630"/>
                </a:lnTo>
                <a:lnTo>
                  <a:pt x="5501375" y="1745374"/>
                </a:lnTo>
                <a:lnTo>
                  <a:pt x="5497588" y="1756621"/>
                </a:lnTo>
                <a:lnTo>
                  <a:pt x="5477785" y="1815051"/>
                </a:lnTo>
                <a:lnTo>
                  <a:pt x="5475298" y="1825123"/>
                </a:lnTo>
                <a:lnTo>
                  <a:pt x="5470526" y="1882842"/>
                </a:lnTo>
                <a:lnTo>
                  <a:pt x="5470950" y="1893720"/>
                </a:lnTo>
                <a:lnTo>
                  <a:pt x="5482413" y="1940784"/>
                </a:lnTo>
                <a:lnTo>
                  <a:pt x="5493953" y="1977633"/>
                </a:lnTo>
                <a:lnTo>
                  <a:pt x="5608092" y="2342596"/>
                </a:lnTo>
                <a:lnTo>
                  <a:pt x="5626775" y="2389793"/>
                </a:lnTo>
                <a:lnTo>
                  <a:pt x="5647570" y="2426113"/>
                </a:lnTo>
                <a:lnTo>
                  <a:pt x="5652214" y="2431488"/>
                </a:lnTo>
                <a:lnTo>
                  <a:pt x="5652385" y="2431682"/>
                </a:lnTo>
                <a:lnTo>
                  <a:pt x="5688875" y="2467174"/>
                </a:lnTo>
                <a:lnTo>
                  <a:pt x="5715436" y="2488020"/>
                </a:lnTo>
                <a:lnTo>
                  <a:pt x="5742202" y="2507412"/>
                </a:lnTo>
                <a:cubicBezTo>
                  <a:pt x="5766227" y="2524332"/>
                  <a:pt x="5789587" y="2541790"/>
                  <a:pt x="5805307" y="2562582"/>
                </a:cubicBezTo>
                <a:lnTo>
                  <a:pt x="5817312" y="2586659"/>
                </a:lnTo>
                <a:lnTo>
                  <a:pt x="5817469" y="2586872"/>
                </a:lnTo>
                <a:lnTo>
                  <a:pt x="5817473" y="2586980"/>
                </a:lnTo>
                <a:lnTo>
                  <a:pt x="5822280" y="2596622"/>
                </a:lnTo>
                <a:cubicBezTo>
                  <a:pt x="5825446" y="2609036"/>
                  <a:pt x="5825830" y="2622634"/>
                  <a:pt x="5822558" y="2637765"/>
                </a:cubicBezTo>
                <a:lnTo>
                  <a:pt x="5819616" y="2644144"/>
                </a:lnTo>
                <a:lnTo>
                  <a:pt x="5819650" y="2645036"/>
                </a:lnTo>
                <a:lnTo>
                  <a:pt x="5799294" y="2688655"/>
                </a:lnTo>
                <a:lnTo>
                  <a:pt x="5764399" y="2725005"/>
                </a:lnTo>
                <a:lnTo>
                  <a:pt x="5728048" y="2744634"/>
                </a:lnTo>
                <a:lnTo>
                  <a:pt x="5678613" y="2746815"/>
                </a:lnTo>
                <a:lnTo>
                  <a:pt x="5663698" y="2741759"/>
                </a:lnTo>
                <a:lnTo>
                  <a:pt x="5661891" y="2741726"/>
                </a:lnTo>
                <a:lnTo>
                  <a:pt x="5658547" y="2740014"/>
                </a:lnTo>
                <a:lnTo>
                  <a:pt x="5635718" y="2732275"/>
                </a:lnTo>
                <a:lnTo>
                  <a:pt x="5613908" y="2718461"/>
                </a:lnTo>
                <a:lnTo>
                  <a:pt x="5600823" y="2753358"/>
                </a:lnTo>
                <a:lnTo>
                  <a:pt x="5586780" y="2769618"/>
                </a:lnTo>
                <a:lnTo>
                  <a:pt x="5586223" y="2770863"/>
                </a:lnTo>
                <a:lnTo>
                  <a:pt x="5584989" y="2771692"/>
                </a:lnTo>
                <a:lnTo>
                  <a:pt x="5573196" y="2785348"/>
                </a:lnTo>
                <a:lnTo>
                  <a:pt x="5535393" y="2808611"/>
                </a:lnTo>
                <a:lnTo>
                  <a:pt x="5496133" y="2810064"/>
                </a:lnTo>
                <a:lnTo>
                  <a:pt x="5483552" y="2807240"/>
                </a:lnTo>
                <a:lnTo>
                  <a:pt x="5482657" y="2807198"/>
                </a:lnTo>
                <a:lnTo>
                  <a:pt x="5481190" y="2806709"/>
                </a:lnTo>
                <a:lnTo>
                  <a:pt x="5460512" y="2802067"/>
                </a:lnTo>
                <a:lnTo>
                  <a:pt x="5432886" y="2783894"/>
                </a:lnTo>
                <a:lnTo>
                  <a:pt x="5429230" y="2779056"/>
                </a:lnTo>
                <a:lnTo>
                  <a:pt x="5427796" y="2778078"/>
                </a:lnTo>
                <a:lnTo>
                  <a:pt x="5405259" y="2748270"/>
                </a:lnTo>
                <a:lnTo>
                  <a:pt x="5392898" y="2709738"/>
                </a:lnTo>
                <a:lnTo>
                  <a:pt x="5399443" y="2659574"/>
                </a:lnTo>
                <a:lnTo>
                  <a:pt x="5421253" y="2605776"/>
                </a:lnTo>
                <a:lnTo>
                  <a:pt x="5435066" y="2558520"/>
                </a:lnTo>
                <a:lnTo>
                  <a:pt x="5436520" y="2515625"/>
                </a:lnTo>
                <a:lnTo>
                  <a:pt x="5430705" y="2465460"/>
                </a:lnTo>
                <a:lnTo>
                  <a:pt x="5418346" y="2413116"/>
                </a:lnTo>
                <a:lnTo>
                  <a:pt x="5313656" y="2086685"/>
                </a:lnTo>
                <a:lnTo>
                  <a:pt x="5290391" y="2027070"/>
                </a:lnTo>
                <a:lnTo>
                  <a:pt x="5260256" y="1977514"/>
                </a:lnTo>
                <a:lnTo>
                  <a:pt x="5253361" y="1970271"/>
                </a:lnTo>
                <a:lnTo>
                  <a:pt x="5216233" y="1932558"/>
                </a:lnTo>
                <a:lnTo>
                  <a:pt x="5166796" y="1893299"/>
                </a:lnTo>
                <a:lnTo>
                  <a:pt x="5133357" y="1862765"/>
                </a:lnTo>
                <a:lnTo>
                  <a:pt x="5130023" y="1857889"/>
                </a:lnTo>
                <a:lnTo>
                  <a:pt x="5128992" y="1856950"/>
                </a:lnTo>
                <a:lnTo>
                  <a:pt x="5099189" y="1813329"/>
                </a:lnTo>
                <a:lnTo>
                  <a:pt x="5089739" y="1755895"/>
                </a:lnTo>
                <a:lnTo>
                  <a:pt x="5097009" y="1708639"/>
                </a:lnTo>
                <a:lnTo>
                  <a:pt x="5132631" y="1665745"/>
                </a:lnTo>
                <a:lnTo>
                  <a:pt x="5189334" y="1653386"/>
                </a:lnTo>
                <a:lnTo>
                  <a:pt x="5238771" y="1654840"/>
                </a:lnTo>
                <a:lnTo>
                  <a:pt x="5274397" y="1669381"/>
                </a:lnTo>
                <a:lnTo>
                  <a:pt x="5292626" y="1681953"/>
                </a:lnTo>
                <a:lnTo>
                  <a:pt x="5295230" y="1683409"/>
                </a:lnTo>
                <a:lnTo>
                  <a:pt x="5295529" y="1683728"/>
                </a:lnTo>
                <a:lnTo>
                  <a:pt x="5304932" y="1646843"/>
                </a:lnTo>
                <a:lnTo>
                  <a:pt x="5326016" y="1616309"/>
                </a:lnTo>
                <a:lnTo>
                  <a:pt x="5360912" y="1593771"/>
                </a:lnTo>
                <a:close/>
                <a:moveTo>
                  <a:pt x="593741" y="1348864"/>
                </a:moveTo>
                <a:cubicBezTo>
                  <a:pt x="622333" y="1351216"/>
                  <a:pt x="650414" y="1370027"/>
                  <a:pt x="662955" y="1394564"/>
                </a:cubicBezTo>
                <a:cubicBezTo>
                  <a:pt x="678222" y="1425098"/>
                  <a:pt x="673133" y="1465084"/>
                  <a:pt x="649869" y="1490529"/>
                </a:cubicBezTo>
                <a:cubicBezTo>
                  <a:pt x="626604" y="1515975"/>
                  <a:pt x="587346" y="1524699"/>
                  <a:pt x="555357" y="1511613"/>
                </a:cubicBezTo>
                <a:cubicBezTo>
                  <a:pt x="480475" y="1481078"/>
                  <a:pt x="495015" y="1378569"/>
                  <a:pt x="565535" y="1352397"/>
                </a:cubicBezTo>
                <a:cubicBezTo>
                  <a:pt x="574622" y="1349125"/>
                  <a:pt x="584210" y="1348080"/>
                  <a:pt x="593741" y="1348864"/>
                </a:cubicBezTo>
                <a:close/>
                <a:moveTo>
                  <a:pt x="6693368" y="1348862"/>
                </a:moveTo>
                <a:cubicBezTo>
                  <a:pt x="6721961" y="1351214"/>
                  <a:pt x="6750041" y="1370025"/>
                  <a:pt x="6762582" y="1394562"/>
                </a:cubicBezTo>
                <a:cubicBezTo>
                  <a:pt x="6777849" y="1425096"/>
                  <a:pt x="6772760" y="1465082"/>
                  <a:pt x="6749496" y="1490527"/>
                </a:cubicBezTo>
                <a:cubicBezTo>
                  <a:pt x="6726232" y="1515973"/>
                  <a:pt x="6686973" y="1524697"/>
                  <a:pt x="6654985" y="1511611"/>
                </a:cubicBezTo>
                <a:cubicBezTo>
                  <a:pt x="6580102" y="1481076"/>
                  <a:pt x="6594642" y="1378567"/>
                  <a:pt x="6665162" y="1352395"/>
                </a:cubicBezTo>
                <a:cubicBezTo>
                  <a:pt x="6674250" y="1349124"/>
                  <a:pt x="6683838" y="1348079"/>
                  <a:pt x="6693368" y="1348862"/>
                </a:cubicBezTo>
                <a:close/>
                <a:moveTo>
                  <a:pt x="8852596" y="1297972"/>
                </a:moveTo>
                <a:cubicBezTo>
                  <a:pt x="8881188" y="1300324"/>
                  <a:pt x="8909268" y="1319135"/>
                  <a:pt x="8921809" y="1343672"/>
                </a:cubicBezTo>
                <a:cubicBezTo>
                  <a:pt x="8937077" y="1374206"/>
                  <a:pt x="8931987" y="1414192"/>
                  <a:pt x="8908723" y="1439637"/>
                </a:cubicBezTo>
                <a:cubicBezTo>
                  <a:pt x="8885458" y="1465083"/>
                  <a:pt x="8846200" y="1473807"/>
                  <a:pt x="8814212" y="1460721"/>
                </a:cubicBezTo>
                <a:cubicBezTo>
                  <a:pt x="8739329" y="1430186"/>
                  <a:pt x="8753869" y="1327677"/>
                  <a:pt x="8824390" y="1301505"/>
                </a:cubicBezTo>
                <a:cubicBezTo>
                  <a:pt x="8833478" y="1298234"/>
                  <a:pt x="8843065" y="1297189"/>
                  <a:pt x="8852596" y="1297972"/>
                </a:cubicBezTo>
                <a:close/>
                <a:moveTo>
                  <a:pt x="61761" y="1228396"/>
                </a:moveTo>
                <a:cubicBezTo>
                  <a:pt x="81662" y="1230032"/>
                  <a:pt x="101156" y="1243527"/>
                  <a:pt x="110425" y="1261520"/>
                </a:cubicBezTo>
                <a:cubicBezTo>
                  <a:pt x="121330" y="1282604"/>
                  <a:pt x="116968" y="1310957"/>
                  <a:pt x="100974" y="1328406"/>
                </a:cubicBezTo>
                <a:cubicBezTo>
                  <a:pt x="84980" y="1345854"/>
                  <a:pt x="57353" y="1351670"/>
                  <a:pt x="34816" y="1342946"/>
                </a:cubicBezTo>
                <a:cubicBezTo>
                  <a:pt x="-17529" y="1321135"/>
                  <a:pt x="-7351" y="1249161"/>
                  <a:pt x="42086" y="1230986"/>
                </a:cubicBezTo>
                <a:cubicBezTo>
                  <a:pt x="48447" y="1228623"/>
                  <a:pt x="55127" y="1227851"/>
                  <a:pt x="61761" y="1228396"/>
                </a:cubicBezTo>
                <a:close/>
                <a:moveTo>
                  <a:pt x="6161388" y="1228394"/>
                </a:moveTo>
                <a:cubicBezTo>
                  <a:pt x="6181290" y="1230030"/>
                  <a:pt x="6200783" y="1243525"/>
                  <a:pt x="6210052" y="1261518"/>
                </a:cubicBezTo>
                <a:cubicBezTo>
                  <a:pt x="6220957" y="1282602"/>
                  <a:pt x="6216595" y="1310955"/>
                  <a:pt x="6200601" y="1328404"/>
                </a:cubicBezTo>
                <a:cubicBezTo>
                  <a:pt x="6184607" y="1345852"/>
                  <a:pt x="6156980" y="1351668"/>
                  <a:pt x="6134443" y="1342944"/>
                </a:cubicBezTo>
                <a:cubicBezTo>
                  <a:pt x="6082099" y="1321133"/>
                  <a:pt x="6092277" y="1249159"/>
                  <a:pt x="6141713" y="1230984"/>
                </a:cubicBezTo>
                <a:cubicBezTo>
                  <a:pt x="6148074" y="1228621"/>
                  <a:pt x="6154754" y="1227849"/>
                  <a:pt x="6161388" y="1228394"/>
                </a:cubicBezTo>
                <a:close/>
                <a:moveTo>
                  <a:pt x="10334394" y="1195374"/>
                </a:moveTo>
                <a:lnTo>
                  <a:pt x="10349231" y="1198304"/>
                </a:lnTo>
                <a:lnTo>
                  <a:pt x="10358387" y="1197549"/>
                </a:lnTo>
                <a:lnTo>
                  <a:pt x="10362999" y="1201023"/>
                </a:lnTo>
                <a:lnTo>
                  <a:pt x="10364304" y="1201281"/>
                </a:lnTo>
                <a:cubicBezTo>
                  <a:pt x="10373403" y="1204734"/>
                  <a:pt x="10381696" y="1209551"/>
                  <a:pt x="10389375" y="1215367"/>
                </a:cubicBezTo>
                <a:lnTo>
                  <a:pt x="10405657" y="1233156"/>
                </a:lnTo>
                <a:lnTo>
                  <a:pt x="10414366" y="1239716"/>
                </a:lnTo>
                <a:lnTo>
                  <a:pt x="10430209" y="1260043"/>
                </a:lnTo>
                <a:lnTo>
                  <a:pt x="10461461" y="1297571"/>
                </a:lnTo>
                <a:lnTo>
                  <a:pt x="10482856" y="1318603"/>
                </a:lnTo>
                <a:lnTo>
                  <a:pt x="10517027" y="1343363"/>
                </a:lnTo>
                <a:lnTo>
                  <a:pt x="10538035" y="1355278"/>
                </a:lnTo>
                <a:lnTo>
                  <a:pt x="10554121" y="1361351"/>
                </a:lnTo>
                <a:lnTo>
                  <a:pt x="10613487" y="1376192"/>
                </a:lnTo>
                <a:lnTo>
                  <a:pt x="10645307" y="1383941"/>
                </a:lnTo>
                <a:lnTo>
                  <a:pt x="10988706" y="1467271"/>
                </a:lnTo>
                <a:lnTo>
                  <a:pt x="11054659" y="1478909"/>
                </a:lnTo>
                <a:lnTo>
                  <a:pt x="11081744" y="1477063"/>
                </a:lnTo>
                <a:lnTo>
                  <a:pt x="11083852" y="1476695"/>
                </a:lnTo>
                <a:lnTo>
                  <a:pt x="11145740" y="1460732"/>
                </a:lnTo>
                <a:cubicBezTo>
                  <a:pt x="11215533" y="1435287"/>
                  <a:pt x="11291870" y="1380035"/>
                  <a:pt x="11352212" y="1436742"/>
                </a:cubicBezTo>
                <a:lnTo>
                  <a:pt x="11355492" y="1441570"/>
                </a:lnTo>
                <a:lnTo>
                  <a:pt x="11357301" y="1442552"/>
                </a:lnTo>
                <a:lnTo>
                  <a:pt x="11377406" y="1473826"/>
                </a:lnTo>
                <a:lnTo>
                  <a:pt x="11382372" y="1481135"/>
                </a:lnTo>
                <a:lnTo>
                  <a:pt x="11382564" y="1481848"/>
                </a:lnTo>
                <a:lnTo>
                  <a:pt x="11383474" y="1483265"/>
                </a:lnTo>
                <a:lnTo>
                  <a:pt x="11396560" y="1531975"/>
                </a:lnTo>
                <a:lnTo>
                  <a:pt x="11395106" y="1573414"/>
                </a:lnTo>
                <a:lnTo>
                  <a:pt x="11371115" y="1616307"/>
                </a:lnTo>
                <a:lnTo>
                  <a:pt x="11360266" y="1625540"/>
                </a:lnTo>
                <a:lnTo>
                  <a:pt x="11358755" y="1627945"/>
                </a:lnTo>
                <a:lnTo>
                  <a:pt x="11354246" y="1630664"/>
                </a:lnTo>
                <a:lnTo>
                  <a:pt x="11336945" y="1645388"/>
                </a:lnTo>
                <a:lnTo>
                  <a:pt x="11313680" y="1657747"/>
                </a:lnTo>
                <a:lnTo>
                  <a:pt x="11336945" y="1686100"/>
                </a:lnTo>
                <a:lnTo>
                  <a:pt x="11343303" y="1705880"/>
                </a:lnTo>
                <a:lnTo>
                  <a:pt x="11347111" y="1714926"/>
                </a:lnTo>
                <a:lnTo>
                  <a:pt x="11347442" y="1718758"/>
                </a:lnTo>
                <a:lnTo>
                  <a:pt x="11350031" y="1726813"/>
                </a:lnTo>
                <a:lnTo>
                  <a:pt x="11350759" y="1770434"/>
                </a:lnTo>
                <a:lnTo>
                  <a:pt x="11331856" y="1805331"/>
                </a:lnTo>
                <a:lnTo>
                  <a:pt x="11306410" y="1831503"/>
                </a:lnTo>
                <a:lnTo>
                  <a:pt x="11275876" y="1846043"/>
                </a:lnTo>
                <a:lnTo>
                  <a:pt x="11238799" y="1849678"/>
                </a:lnTo>
                <a:lnTo>
                  <a:pt x="11235616" y="1848912"/>
                </a:lnTo>
                <a:lnTo>
                  <a:pt x="11235163" y="1848957"/>
                </a:lnTo>
                <a:lnTo>
                  <a:pt x="11233590" y="1848424"/>
                </a:lnTo>
                <a:lnTo>
                  <a:pt x="11199540" y="1840227"/>
                </a:lnTo>
                <a:lnTo>
                  <a:pt x="11192015" y="1834344"/>
                </a:lnTo>
                <a:lnTo>
                  <a:pt x="11188338" y="1833099"/>
                </a:lnTo>
                <a:lnTo>
                  <a:pt x="11179913" y="1824883"/>
                </a:lnTo>
                <a:lnTo>
                  <a:pt x="11159554" y="1808966"/>
                </a:lnTo>
                <a:lnTo>
                  <a:pt x="11124657" y="1762437"/>
                </a:lnTo>
                <a:lnTo>
                  <a:pt x="11091215" y="1726086"/>
                </a:lnTo>
                <a:lnTo>
                  <a:pt x="11055591" y="1702095"/>
                </a:lnTo>
                <a:lnTo>
                  <a:pt x="11009790" y="1681738"/>
                </a:lnTo>
                <a:lnTo>
                  <a:pt x="10958899" y="1665744"/>
                </a:lnTo>
                <a:lnTo>
                  <a:pt x="10625200" y="1586500"/>
                </a:lnTo>
                <a:lnTo>
                  <a:pt x="10569546" y="1577014"/>
                </a:lnTo>
                <a:lnTo>
                  <a:pt x="10550249" y="1575596"/>
                </a:lnTo>
                <a:lnTo>
                  <a:pt x="10498699" y="1575596"/>
                </a:lnTo>
                <a:lnTo>
                  <a:pt x="10435450" y="1590862"/>
                </a:lnTo>
                <a:lnTo>
                  <a:pt x="10375834" y="1613399"/>
                </a:lnTo>
                <a:lnTo>
                  <a:pt x="10332941" y="1625758"/>
                </a:lnTo>
                <a:lnTo>
                  <a:pt x="10279869" y="1628666"/>
                </a:lnTo>
                <a:lnTo>
                  <a:pt x="10274393" y="1626447"/>
                </a:lnTo>
                <a:lnTo>
                  <a:pt x="10273813" y="1626458"/>
                </a:lnTo>
                <a:cubicBezTo>
                  <a:pt x="10265504" y="1625021"/>
                  <a:pt x="10257294" y="1622666"/>
                  <a:pt x="10249207" y="1619217"/>
                </a:cubicBezTo>
                <a:lnTo>
                  <a:pt x="10231997" y="1609259"/>
                </a:lnTo>
                <a:lnTo>
                  <a:pt x="10226070" y="1606856"/>
                </a:lnTo>
                <a:lnTo>
                  <a:pt x="10207052" y="1591262"/>
                </a:lnTo>
                <a:lnTo>
                  <a:pt x="10199522" y="1585438"/>
                </a:lnTo>
                <a:lnTo>
                  <a:pt x="10199041" y="1584693"/>
                </a:lnTo>
                <a:lnTo>
                  <a:pt x="10189719" y="1577049"/>
                </a:lnTo>
                <a:lnTo>
                  <a:pt x="10184332" y="1561923"/>
                </a:lnTo>
                <a:lnTo>
                  <a:pt x="10180722" y="1556335"/>
                </a:lnTo>
                <a:lnTo>
                  <a:pt x="10178664" y="1546009"/>
                </a:lnTo>
                <a:lnTo>
                  <a:pt x="10170817" y="1523978"/>
                </a:lnTo>
                <a:lnTo>
                  <a:pt x="10175589" y="1510544"/>
                </a:lnTo>
                <a:lnTo>
                  <a:pt x="10182448" y="1478909"/>
                </a:lnTo>
                <a:cubicBezTo>
                  <a:pt x="10190627" y="1458461"/>
                  <a:pt x="10201975" y="1440775"/>
                  <a:pt x="10215726" y="1426500"/>
                </a:cubicBezTo>
                <a:lnTo>
                  <a:pt x="10234791" y="1413734"/>
                </a:lnTo>
                <a:lnTo>
                  <a:pt x="10247153" y="1404021"/>
                </a:lnTo>
                <a:lnTo>
                  <a:pt x="10253338" y="1401314"/>
                </a:lnTo>
                <a:lnTo>
                  <a:pt x="10263420" y="1394564"/>
                </a:lnTo>
                <a:lnTo>
                  <a:pt x="10269799" y="1393206"/>
                </a:lnTo>
                <a:lnTo>
                  <a:pt x="10244306" y="1367005"/>
                </a:lnTo>
                <a:lnTo>
                  <a:pt x="10243059" y="1365758"/>
                </a:lnTo>
                <a:cubicBezTo>
                  <a:pt x="10209243" y="1317835"/>
                  <a:pt x="10221327" y="1249820"/>
                  <a:pt x="10265998" y="1216026"/>
                </a:cubicBezTo>
                <a:lnTo>
                  <a:pt x="10284175" y="1206681"/>
                </a:lnTo>
                <a:lnTo>
                  <a:pt x="10287866" y="1203365"/>
                </a:lnTo>
                <a:lnTo>
                  <a:pt x="10291151" y="1203094"/>
                </a:lnTo>
                <a:lnTo>
                  <a:pt x="10296605" y="1200290"/>
                </a:lnTo>
                <a:cubicBezTo>
                  <a:pt x="10308040" y="1196703"/>
                  <a:pt x="10320672" y="1194920"/>
                  <a:pt x="10334394" y="1195374"/>
                </a:cubicBezTo>
                <a:close/>
                <a:moveTo>
                  <a:pt x="2222252" y="1028981"/>
                </a:moveTo>
                <a:cubicBezTo>
                  <a:pt x="2250845" y="1031332"/>
                  <a:pt x="2278925" y="1050143"/>
                  <a:pt x="2291466" y="1074680"/>
                </a:cubicBezTo>
                <a:cubicBezTo>
                  <a:pt x="2306733" y="1105214"/>
                  <a:pt x="2301644" y="1145200"/>
                  <a:pt x="2278380" y="1170645"/>
                </a:cubicBezTo>
                <a:cubicBezTo>
                  <a:pt x="2255116" y="1196091"/>
                  <a:pt x="2215857" y="1204815"/>
                  <a:pt x="2183868" y="1191729"/>
                </a:cubicBezTo>
                <a:cubicBezTo>
                  <a:pt x="2108986" y="1161194"/>
                  <a:pt x="2123527" y="1058685"/>
                  <a:pt x="2194046" y="1032513"/>
                </a:cubicBezTo>
                <a:cubicBezTo>
                  <a:pt x="2203134" y="1029242"/>
                  <a:pt x="2212722" y="1028197"/>
                  <a:pt x="2222252" y="1028981"/>
                </a:cubicBezTo>
                <a:close/>
                <a:moveTo>
                  <a:pt x="4096651" y="928562"/>
                </a:moveTo>
                <a:lnTo>
                  <a:pt x="4103475" y="930810"/>
                </a:lnTo>
                <a:lnTo>
                  <a:pt x="4103921" y="930742"/>
                </a:lnTo>
                <a:lnTo>
                  <a:pt x="4114746" y="934522"/>
                </a:lnTo>
                <a:lnTo>
                  <a:pt x="4147418" y="945283"/>
                </a:lnTo>
                <a:lnTo>
                  <a:pt x="4148963" y="946470"/>
                </a:lnTo>
                <a:lnTo>
                  <a:pt x="4149724" y="946736"/>
                </a:lnTo>
                <a:lnTo>
                  <a:pt x="4189710" y="977271"/>
                </a:lnTo>
                <a:lnTo>
                  <a:pt x="4212956" y="1011440"/>
                </a:lnTo>
                <a:lnTo>
                  <a:pt x="4220952" y="1059423"/>
                </a:lnTo>
                <a:lnTo>
                  <a:pt x="4217840" y="1074023"/>
                </a:lnTo>
                <a:lnTo>
                  <a:pt x="4218044" y="1076145"/>
                </a:lnTo>
                <a:lnTo>
                  <a:pt x="4216602" y="1079835"/>
                </a:lnTo>
                <a:lnTo>
                  <a:pt x="4211501" y="1103771"/>
                </a:lnTo>
                <a:lnTo>
                  <a:pt x="4200595" y="1127762"/>
                </a:lnTo>
                <a:lnTo>
                  <a:pt x="4236218" y="1136487"/>
                </a:lnTo>
                <a:lnTo>
                  <a:pt x="4256428" y="1149958"/>
                </a:lnTo>
                <a:lnTo>
                  <a:pt x="4262075" y="1153173"/>
                </a:lnTo>
                <a:lnTo>
                  <a:pt x="4263365" y="1154584"/>
                </a:lnTo>
                <a:lnTo>
                  <a:pt x="4271114" y="1159751"/>
                </a:lnTo>
                <a:lnTo>
                  <a:pt x="4298744" y="1194648"/>
                </a:lnTo>
                <a:lnTo>
                  <a:pt x="4304559" y="1233905"/>
                </a:lnTo>
                <a:lnTo>
                  <a:pt x="4300924" y="1270256"/>
                </a:lnTo>
                <a:lnTo>
                  <a:pt x="4285657" y="1300063"/>
                </a:lnTo>
                <a:lnTo>
                  <a:pt x="4258759" y="1325509"/>
                </a:lnTo>
                <a:lnTo>
                  <a:pt x="4256288" y="1326602"/>
                </a:lnTo>
                <a:lnTo>
                  <a:pt x="4255123" y="1327690"/>
                </a:lnTo>
                <a:cubicBezTo>
                  <a:pt x="4247307" y="1332960"/>
                  <a:pt x="4239502" y="1336766"/>
                  <a:pt x="4231701" y="1339387"/>
                </a:cubicBezTo>
                <a:lnTo>
                  <a:pt x="4223937" y="1340910"/>
                </a:lnTo>
                <a:lnTo>
                  <a:pt x="4220952" y="1342230"/>
                </a:lnTo>
                <a:lnTo>
                  <a:pt x="4217461" y="1342180"/>
                </a:lnTo>
                <a:lnTo>
                  <a:pt x="4208286" y="1343979"/>
                </a:lnTo>
                <a:lnTo>
                  <a:pt x="4188975" y="1341767"/>
                </a:lnTo>
                <a:lnTo>
                  <a:pt x="4170809" y="1341503"/>
                </a:lnTo>
                <a:lnTo>
                  <a:pt x="4114827" y="1325509"/>
                </a:lnTo>
                <a:lnTo>
                  <a:pt x="4066117" y="1317512"/>
                </a:lnTo>
                <a:lnTo>
                  <a:pt x="4023222" y="1320420"/>
                </a:lnTo>
                <a:lnTo>
                  <a:pt x="3974510" y="1332052"/>
                </a:lnTo>
                <a:lnTo>
                  <a:pt x="3929333" y="1349075"/>
                </a:lnTo>
                <a:lnTo>
                  <a:pt x="3921329" y="1352309"/>
                </a:lnTo>
                <a:lnTo>
                  <a:pt x="3611735" y="1491268"/>
                </a:lnTo>
                <a:lnTo>
                  <a:pt x="3563227" y="1517057"/>
                </a:lnTo>
                <a:lnTo>
                  <a:pt x="3545279" y="1528837"/>
                </a:lnTo>
                <a:lnTo>
                  <a:pt x="3505595" y="1559766"/>
                </a:lnTo>
                <a:lnTo>
                  <a:pt x="3495445" y="1571944"/>
                </a:lnTo>
                <a:lnTo>
                  <a:pt x="3464155" y="1610498"/>
                </a:lnTo>
                <a:lnTo>
                  <a:pt x="3430712" y="1664297"/>
                </a:lnTo>
                <a:lnTo>
                  <a:pt x="3403812" y="1701374"/>
                </a:lnTo>
                <a:lnTo>
                  <a:pt x="3363827" y="1736270"/>
                </a:lnTo>
                <a:lnTo>
                  <a:pt x="3307846" y="1751537"/>
                </a:lnTo>
                <a:lnTo>
                  <a:pt x="3283475" y="1750788"/>
                </a:lnTo>
                <a:lnTo>
                  <a:pt x="3272949" y="1750776"/>
                </a:lnTo>
                <a:lnTo>
                  <a:pt x="3271991" y="1750434"/>
                </a:lnTo>
                <a:lnTo>
                  <a:pt x="3260590" y="1750083"/>
                </a:lnTo>
                <a:lnTo>
                  <a:pt x="3247700" y="1741755"/>
                </a:lnTo>
                <a:lnTo>
                  <a:pt x="3240234" y="1739087"/>
                </a:lnTo>
                <a:lnTo>
                  <a:pt x="3230860" y="1730874"/>
                </a:lnTo>
                <a:lnTo>
                  <a:pt x="3213332" y="1719549"/>
                </a:lnTo>
                <a:lnTo>
                  <a:pt x="3210188" y="1709990"/>
                </a:lnTo>
                <a:lnTo>
                  <a:pt x="3194431" y="1676656"/>
                </a:lnTo>
                <a:cubicBezTo>
                  <a:pt x="3188433" y="1655663"/>
                  <a:pt x="3186627" y="1634875"/>
                  <a:pt x="3188821" y="1615250"/>
                </a:cubicBezTo>
                <a:lnTo>
                  <a:pt x="3198781" y="1585774"/>
                </a:lnTo>
                <a:lnTo>
                  <a:pt x="3200974" y="1577782"/>
                </a:lnTo>
                <a:lnTo>
                  <a:pt x="3202293" y="1575376"/>
                </a:lnTo>
                <a:lnTo>
                  <a:pt x="3207211" y="1560822"/>
                </a:lnTo>
                <a:lnTo>
                  <a:pt x="3212074" y="1555075"/>
                </a:lnTo>
                <a:lnTo>
                  <a:pt x="3175528" y="1550156"/>
                </a:lnTo>
                <a:lnTo>
                  <a:pt x="3147941" y="1535442"/>
                </a:lnTo>
                <a:lnTo>
                  <a:pt x="3144766" y="1533866"/>
                </a:lnTo>
                <a:lnTo>
                  <a:pt x="3144503" y="1533609"/>
                </a:lnTo>
                <a:lnTo>
                  <a:pt x="3142812" y="1532707"/>
                </a:lnTo>
                <a:lnTo>
                  <a:pt x="3139699" y="1528901"/>
                </a:lnTo>
                <a:lnTo>
                  <a:pt x="3120990" y="1510571"/>
                </a:lnTo>
                <a:cubicBezTo>
                  <a:pt x="3101020" y="1484049"/>
                  <a:pt x="3093011" y="1449067"/>
                  <a:pt x="3101872" y="1416591"/>
                </a:cubicBezTo>
                <a:lnTo>
                  <a:pt x="3109625" y="1400077"/>
                </a:lnTo>
                <a:lnTo>
                  <a:pt x="3110824" y="1393848"/>
                </a:lnTo>
                <a:lnTo>
                  <a:pt x="3113855" y="1391069"/>
                </a:lnTo>
                <a:lnTo>
                  <a:pt x="3116539" y="1385355"/>
                </a:lnTo>
                <a:cubicBezTo>
                  <a:pt x="3123422" y="1375492"/>
                  <a:pt x="3132362" y="1366313"/>
                  <a:pt x="3143541" y="1358225"/>
                </a:cubicBezTo>
                <a:lnTo>
                  <a:pt x="3156867" y="1351642"/>
                </a:lnTo>
                <a:lnTo>
                  <a:pt x="3163169" y="1345865"/>
                </a:lnTo>
                <a:lnTo>
                  <a:pt x="3168562" y="1345865"/>
                </a:lnTo>
                <a:lnTo>
                  <a:pt x="3170882" y="1344719"/>
                </a:lnTo>
                <a:cubicBezTo>
                  <a:pt x="3180186" y="1341936"/>
                  <a:pt x="3189659" y="1340732"/>
                  <a:pt x="3199246" y="1340687"/>
                </a:cubicBezTo>
                <a:lnTo>
                  <a:pt x="3228716" y="1345865"/>
                </a:lnTo>
                <a:lnTo>
                  <a:pt x="3232961" y="1345865"/>
                </a:lnTo>
                <a:lnTo>
                  <a:pt x="3242617" y="1348308"/>
                </a:lnTo>
                <a:lnTo>
                  <a:pt x="3257681" y="1350955"/>
                </a:lnTo>
                <a:lnTo>
                  <a:pt x="3312132" y="1363401"/>
                </a:lnTo>
                <a:lnTo>
                  <a:pt x="3333233" y="1365943"/>
                </a:lnTo>
                <a:lnTo>
                  <a:pt x="3381205" y="1364414"/>
                </a:lnTo>
                <a:lnTo>
                  <a:pt x="3398687" y="1361884"/>
                </a:lnTo>
                <a:lnTo>
                  <a:pt x="3440676" y="1346208"/>
                </a:lnTo>
                <a:lnTo>
                  <a:pt x="3477241" y="1329871"/>
                </a:lnTo>
                <a:lnTo>
                  <a:pt x="3826925" y="1175018"/>
                </a:lnTo>
                <a:lnTo>
                  <a:pt x="3885631" y="1144389"/>
                </a:lnTo>
                <a:lnTo>
                  <a:pt x="3907808" y="1124764"/>
                </a:lnTo>
                <a:cubicBezTo>
                  <a:pt x="3923256" y="1108861"/>
                  <a:pt x="3936707" y="1090685"/>
                  <a:pt x="3947612" y="1073237"/>
                </a:cubicBezTo>
                <a:cubicBezTo>
                  <a:pt x="3987597" y="1010714"/>
                  <a:pt x="4014497" y="920564"/>
                  <a:pt x="4096651" y="928562"/>
                </a:cubicBezTo>
                <a:close/>
                <a:moveTo>
                  <a:pt x="1413427" y="905024"/>
                </a:moveTo>
                <a:lnTo>
                  <a:pt x="1433538" y="906204"/>
                </a:lnTo>
                <a:lnTo>
                  <a:pt x="1437963" y="905297"/>
                </a:lnTo>
                <a:lnTo>
                  <a:pt x="1440753" y="906628"/>
                </a:lnTo>
                <a:lnTo>
                  <a:pt x="1447874" y="907046"/>
                </a:lnTo>
                <a:cubicBezTo>
                  <a:pt x="1459580" y="909772"/>
                  <a:pt x="1471405" y="914657"/>
                  <a:pt x="1483037" y="922018"/>
                </a:cubicBezTo>
                <a:lnTo>
                  <a:pt x="1494800" y="932424"/>
                </a:lnTo>
                <a:lnTo>
                  <a:pt x="1501940" y="935832"/>
                </a:lnTo>
                <a:lnTo>
                  <a:pt x="1503773" y="940362"/>
                </a:lnTo>
                <a:lnTo>
                  <a:pt x="1505893" y="942238"/>
                </a:lnTo>
                <a:cubicBezTo>
                  <a:pt x="1511982" y="949826"/>
                  <a:pt x="1516662" y="958186"/>
                  <a:pt x="1520297" y="967092"/>
                </a:cubicBezTo>
                <a:lnTo>
                  <a:pt x="1526427" y="996368"/>
                </a:lnTo>
                <a:lnTo>
                  <a:pt x="1528112" y="1000536"/>
                </a:lnTo>
                <a:lnTo>
                  <a:pt x="1529428" y="1010706"/>
                </a:lnTo>
                <a:lnTo>
                  <a:pt x="1532474" y="1025254"/>
                </a:lnTo>
                <a:lnTo>
                  <a:pt x="1542914" y="1088578"/>
                </a:lnTo>
                <a:lnTo>
                  <a:pt x="1544474" y="1094593"/>
                </a:lnTo>
                <a:lnTo>
                  <a:pt x="1569420" y="1151754"/>
                </a:lnTo>
                <a:lnTo>
                  <a:pt x="1573249" y="1158234"/>
                </a:lnTo>
                <a:lnTo>
                  <a:pt x="1589016" y="1178237"/>
                </a:lnTo>
                <a:lnTo>
                  <a:pt x="1633529" y="1221546"/>
                </a:lnTo>
                <a:lnTo>
                  <a:pt x="1677708" y="1264553"/>
                </a:lnTo>
                <a:lnTo>
                  <a:pt x="1713500" y="1299337"/>
                </a:lnTo>
                <a:cubicBezTo>
                  <a:pt x="1767299" y="1351681"/>
                  <a:pt x="1820371" y="1403299"/>
                  <a:pt x="1874170" y="1455644"/>
                </a:cubicBezTo>
                <a:lnTo>
                  <a:pt x="1908738" y="1489314"/>
                </a:lnTo>
                <a:lnTo>
                  <a:pt x="1941781" y="1517338"/>
                </a:lnTo>
                <a:lnTo>
                  <a:pt x="1984857" y="1543885"/>
                </a:lnTo>
                <a:cubicBezTo>
                  <a:pt x="2005395" y="1552337"/>
                  <a:pt x="2027206" y="1558153"/>
                  <a:pt x="2047199" y="1561788"/>
                </a:cubicBezTo>
                <a:cubicBezTo>
                  <a:pt x="2119905" y="1575601"/>
                  <a:pt x="2213691" y="1566876"/>
                  <a:pt x="2236955" y="1646120"/>
                </a:cubicBezTo>
                <a:lnTo>
                  <a:pt x="2237467" y="1653747"/>
                </a:lnTo>
                <a:lnTo>
                  <a:pt x="2237682" y="1654118"/>
                </a:lnTo>
                <a:lnTo>
                  <a:pt x="2239465" y="1683535"/>
                </a:lnTo>
                <a:lnTo>
                  <a:pt x="2240534" y="1699454"/>
                </a:lnTo>
                <a:lnTo>
                  <a:pt x="2240449" y="1699756"/>
                </a:lnTo>
                <a:lnTo>
                  <a:pt x="2240591" y="1702101"/>
                </a:lnTo>
                <a:lnTo>
                  <a:pt x="2226777" y="1750811"/>
                </a:lnTo>
                <a:lnTo>
                  <a:pt x="2204240" y="1785707"/>
                </a:lnTo>
                <a:lnTo>
                  <a:pt x="2162073" y="1810426"/>
                </a:lnTo>
                <a:lnTo>
                  <a:pt x="2147181" y="1813111"/>
                </a:lnTo>
                <a:lnTo>
                  <a:pt x="2145353" y="1814060"/>
                </a:lnTo>
                <a:lnTo>
                  <a:pt x="2141505" y="1814135"/>
                </a:lnTo>
                <a:lnTo>
                  <a:pt x="2117725" y="1818423"/>
                </a:lnTo>
                <a:lnTo>
                  <a:pt x="2091547" y="1816969"/>
                </a:lnTo>
                <a:lnTo>
                  <a:pt x="2096635" y="1853319"/>
                </a:lnTo>
                <a:lnTo>
                  <a:pt x="2087912" y="1894759"/>
                </a:lnTo>
                <a:lnTo>
                  <a:pt x="2065375" y="1933291"/>
                </a:lnTo>
                <a:lnTo>
                  <a:pt x="2031931" y="1953647"/>
                </a:lnTo>
                <a:lnTo>
                  <a:pt x="1996308" y="1963098"/>
                </a:lnTo>
                <a:lnTo>
                  <a:pt x="1963593" y="1960190"/>
                </a:lnTo>
                <a:lnTo>
                  <a:pt x="1960489" y="1958803"/>
                </a:lnTo>
                <a:lnTo>
                  <a:pt x="1959579" y="1958715"/>
                </a:lnTo>
                <a:lnTo>
                  <a:pt x="1939615" y="1949477"/>
                </a:lnTo>
                <a:lnTo>
                  <a:pt x="1929423" y="1944923"/>
                </a:lnTo>
                <a:lnTo>
                  <a:pt x="1929106" y="1944614"/>
                </a:lnTo>
                <a:lnTo>
                  <a:pt x="1925061" y="1942742"/>
                </a:lnTo>
                <a:lnTo>
                  <a:pt x="1913809" y="1929690"/>
                </a:lnTo>
                <a:lnTo>
                  <a:pt x="1899616" y="1915842"/>
                </a:lnTo>
                <a:lnTo>
                  <a:pt x="1897746" y="1911056"/>
                </a:lnTo>
                <a:lnTo>
                  <a:pt x="1892834" y="1905358"/>
                </a:lnTo>
                <a:lnTo>
                  <a:pt x="1886765" y="1882947"/>
                </a:lnTo>
                <a:lnTo>
                  <a:pt x="1881440" y="1869314"/>
                </a:lnTo>
                <a:lnTo>
                  <a:pt x="1880483" y="1859747"/>
                </a:lnTo>
                <a:lnTo>
                  <a:pt x="1880440" y="1859590"/>
                </a:lnTo>
                <a:cubicBezTo>
                  <a:pt x="1878214" y="1843459"/>
                  <a:pt x="1877192" y="1826715"/>
                  <a:pt x="1875272" y="1810141"/>
                </a:cubicBezTo>
                <a:lnTo>
                  <a:pt x="1872432" y="1797108"/>
                </a:lnTo>
                <a:lnTo>
                  <a:pt x="1864719" y="1763170"/>
                </a:lnTo>
                <a:lnTo>
                  <a:pt x="1861398" y="1756130"/>
                </a:lnTo>
                <a:lnTo>
                  <a:pt x="1821195" y="1688517"/>
                </a:lnTo>
                <a:lnTo>
                  <a:pt x="1817463" y="1683198"/>
                </a:lnTo>
                <a:lnTo>
                  <a:pt x="1786824" y="1650108"/>
                </a:lnTo>
                <a:lnTo>
                  <a:pt x="1777389" y="1640359"/>
                </a:lnTo>
                <a:lnTo>
                  <a:pt x="1533928" y="1406208"/>
                </a:lnTo>
                <a:lnTo>
                  <a:pt x="1494621" y="1373258"/>
                </a:lnTo>
                <a:lnTo>
                  <a:pt x="1471955" y="1357412"/>
                </a:lnTo>
                <a:lnTo>
                  <a:pt x="1433141" y="1334641"/>
                </a:lnTo>
                <a:lnTo>
                  <a:pt x="1384333" y="1318821"/>
                </a:lnTo>
                <a:lnTo>
                  <a:pt x="1368171" y="1313877"/>
                </a:lnTo>
                <a:lnTo>
                  <a:pt x="1305648" y="1302972"/>
                </a:lnTo>
                <a:lnTo>
                  <a:pt x="1262027" y="1292067"/>
                </a:lnTo>
                <a:lnTo>
                  <a:pt x="1214771" y="1268075"/>
                </a:lnTo>
                <a:lnTo>
                  <a:pt x="1210764" y="1262841"/>
                </a:lnTo>
                <a:lnTo>
                  <a:pt x="1210738" y="1262827"/>
                </a:lnTo>
                <a:lnTo>
                  <a:pt x="1210492" y="1262486"/>
                </a:lnTo>
                <a:lnTo>
                  <a:pt x="1179147" y="1221546"/>
                </a:lnTo>
                <a:lnTo>
                  <a:pt x="1169168" y="1193879"/>
                </a:lnTo>
                <a:lnTo>
                  <a:pt x="1167515" y="1189830"/>
                </a:lnTo>
                <a:lnTo>
                  <a:pt x="1167490" y="1189224"/>
                </a:lnTo>
                <a:lnTo>
                  <a:pt x="1163153" y="1177199"/>
                </a:lnTo>
                <a:lnTo>
                  <a:pt x="1166313" y="1161190"/>
                </a:lnTo>
                <a:lnTo>
                  <a:pt x="1166061" y="1155206"/>
                </a:lnTo>
                <a:lnTo>
                  <a:pt x="1169358" y="1145758"/>
                </a:lnTo>
                <a:lnTo>
                  <a:pt x="1174058" y="1121946"/>
                </a:lnTo>
                <a:lnTo>
                  <a:pt x="1185583" y="1112311"/>
                </a:lnTo>
                <a:lnTo>
                  <a:pt x="1206773" y="1089231"/>
                </a:lnTo>
                <a:cubicBezTo>
                  <a:pt x="1229674" y="1071419"/>
                  <a:pt x="1255120" y="1060513"/>
                  <a:pt x="1280747" y="1057060"/>
                </a:cubicBezTo>
                <a:cubicBezTo>
                  <a:pt x="1293560" y="1055334"/>
                  <a:pt x="1306420" y="1055470"/>
                  <a:pt x="1319029" y="1057537"/>
                </a:cubicBezTo>
                <a:lnTo>
                  <a:pt x="1325711" y="1059729"/>
                </a:lnTo>
                <a:lnTo>
                  <a:pt x="1316553" y="1023799"/>
                </a:lnTo>
                <a:lnTo>
                  <a:pt x="1318262" y="1009266"/>
                </a:lnTo>
                <a:lnTo>
                  <a:pt x="1317523" y="1005011"/>
                </a:lnTo>
                <a:lnTo>
                  <a:pt x="1319454" y="999136"/>
                </a:lnTo>
                <a:lnTo>
                  <a:pt x="1320915" y="986721"/>
                </a:lnTo>
                <a:lnTo>
                  <a:pt x="1327617" y="974309"/>
                </a:lnTo>
                <a:lnTo>
                  <a:pt x="1333120" y="957573"/>
                </a:lnTo>
                <a:cubicBezTo>
                  <a:pt x="1350381" y="929220"/>
                  <a:pt x="1379962" y="908841"/>
                  <a:pt x="1413427" y="905024"/>
                </a:cubicBezTo>
                <a:close/>
                <a:moveTo>
                  <a:pt x="7680799" y="762804"/>
                </a:moveTo>
                <a:lnTo>
                  <a:pt x="7732416" y="791157"/>
                </a:lnTo>
                <a:lnTo>
                  <a:pt x="7768767" y="823873"/>
                </a:lnTo>
                <a:lnTo>
                  <a:pt x="7786942" y="858043"/>
                </a:lnTo>
                <a:lnTo>
                  <a:pt x="7792087" y="879903"/>
                </a:lnTo>
                <a:lnTo>
                  <a:pt x="7792895" y="882096"/>
                </a:lnTo>
                <a:lnTo>
                  <a:pt x="7792924" y="882646"/>
                </a:lnTo>
                <a:lnTo>
                  <a:pt x="7824020" y="860951"/>
                </a:lnTo>
                <a:lnTo>
                  <a:pt x="7860370" y="851500"/>
                </a:lnTo>
                <a:lnTo>
                  <a:pt x="7901084" y="856589"/>
                </a:lnTo>
                <a:lnTo>
                  <a:pt x="7946885" y="882034"/>
                </a:lnTo>
                <a:lnTo>
                  <a:pt x="7962869" y="907310"/>
                </a:lnTo>
                <a:lnTo>
                  <a:pt x="7968014" y="914130"/>
                </a:lnTo>
                <a:lnTo>
                  <a:pt x="7968881" y="916817"/>
                </a:lnTo>
                <a:lnTo>
                  <a:pt x="7978147" y="931471"/>
                </a:lnTo>
                <a:lnTo>
                  <a:pt x="7977222" y="942684"/>
                </a:lnTo>
                <a:lnTo>
                  <a:pt x="7978613" y="946997"/>
                </a:lnTo>
                <a:cubicBezTo>
                  <a:pt x="7980317" y="958910"/>
                  <a:pt x="7980056" y="971724"/>
                  <a:pt x="7977420" y="985264"/>
                </a:cubicBezTo>
                <a:lnTo>
                  <a:pt x="7973208" y="996382"/>
                </a:lnTo>
                <a:lnTo>
                  <a:pt x="7972331" y="1008528"/>
                </a:lnTo>
                <a:lnTo>
                  <a:pt x="7966047" y="1014453"/>
                </a:lnTo>
                <a:lnTo>
                  <a:pt x="7937420" y="1045739"/>
                </a:lnTo>
                <a:lnTo>
                  <a:pt x="7924874" y="1053274"/>
                </a:lnTo>
                <a:lnTo>
                  <a:pt x="7921440" y="1056511"/>
                </a:lnTo>
                <a:lnTo>
                  <a:pt x="7899619" y="1068440"/>
                </a:lnTo>
                <a:lnTo>
                  <a:pt x="7898902" y="1068870"/>
                </a:lnTo>
                <a:lnTo>
                  <a:pt x="7855441" y="1094585"/>
                </a:lnTo>
                <a:lnTo>
                  <a:pt x="7832412" y="1111180"/>
                </a:lnTo>
                <a:lnTo>
                  <a:pt x="7803746" y="1139471"/>
                </a:lnTo>
                <a:lnTo>
                  <a:pt x="7786323" y="1161714"/>
                </a:lnTo>
                <a:lnTo>
                  <a:pt x="7776427" y="1181505"/>
                </a:lnTo>
                <a:lnTo>
                  <a:pt x="7753500" y="1234629"/>
                </a:lnTo>
                <a:lnTo>
                  <a:pt x="7603736" y="1586502"/>
                </a:lnTo>
                <a:lnTo>
                  <a:pt x="7587774" y="1631196"/>
                </a:lnTo>
                <a:lnTo>
                  <a:pt x="7579017" y="1678742"/>
                </a:lnTo>
                <a:lnTo>
                  <a:pt x="7584053" y="1734850"/>
                </a:lnTo>
                <a:lnTo>
                  <a:pt x="7591194" y="1769839"/>
                </a:lnTo>
                <a:lnTo>
                  <a:pt x="7598374" y="1799528"/>
                </a:lnTo>
                <a:cubicBezTo>
                  <a:pt x="7612959" y="1856269"/>
                  <a:pt x="7624274" y="1913113"/>
                  <a:pt x="7574655" y="1950735"/>
                </a:cubicBezTo>
                <a:lnTo>
                  <a:pt x="7568836" y="1953439"/>
                </a:lnTo>
                <a:lnTo>
                  <a:pt x="7568112" y="1954370"/>
                </a:lnTo>
                <a:lnTo>
                  <a:pt x="7527828" y="1972498"/>
                </a:lnTo>
                <a:lnTo>
                  <a:pt x="7525991" y="1973352"/>
                </a:lnTo>
                <a:lnTo>
                  <a:pt x="7525913" y="1973360"/>
                </a:lnTo>
                <a:lnTo>
                  <a:pt x="7524491" y="1974000"/>
                </a:lnTo>
                <a:lnTo>
                  <a:pt x="7473600" y="1979089"/>
                </a:lnTo>
                <a:lnTo>
                  <a:pt x="7433614" y="1970365"/>
                </a:lnTo>
                <a:lnTo>
                  <a:pt x="7395083" y="1939830"/>
                </a:lnTo>
                <a:lnTo>
                  <a:pt x="7388880" y="1929556"/>
                </a:lnTo>
                <a:lnTo>
                  <a:pt x="7384904" y="1926017"/>
                </a:lnTo>
                <a:lnTo>
                  <a:pt x="7381332" y="1917055"/>
                </a:lnTo>
                <a:lnTo>
                  <a:pt x="7371818" y="1901299"/>
                </a:lnTo>
                <a:lnTo>
                  <a:pt x="7363094" y="1876580"/>
                </a:lnTo>
                <a:lnTo>
                  <a:pt x="7331106" y="1894028"/>
                </a:lnTo>
                <a:lnTo>
                  <a:pt x="7314164" y="1896949"/>
                </a:lnTo>
                <a:lnTo>
                  <a:pt x="7307994" y="1898794"/>
                </a:lnTo>
                <a:lnTo>
                  <a:pt x="7303003" y="1898874"/>
                </a:lnTo>
                <a:lnTo>
                  <a:pt x="7288939" y="1901299"/>
                </a:lnTo>
                <a:lnTo>
                  <a:pt x="7245318" y="1894028"/>
                </a:lnTo>
                <a:lnTo>
                  <a:pt x="7214784" y="1870037"/>
                </a:lnTo>
                <a:lnTo>
                  <a:pt x="7207856" y="1861098"/>
                </a:lnTo>
                <a:lnTo>
                  <a:pt x="7205439" y="1859356"/>
                </a:lnTo>
                <a:lnTo>
                  <a:pt x="7204210" y="1856393"/>
                </a:lnTo>
                <a:lnTo>
                  <a:pt x="7192246" y="1840956"/>
                </a:lnTo>
                <a:lnTo>
                  <a:pt x="7183522" y="1808968"/>
                </a:lnTo>
                <a:lnTo>
                  <a:pt x="7183647" y="1806808"/>
                </a:lnTo>
                <a:lnTo>
                  <a:pt x="7183098" y="1805484"/>
                </a:lnTo>
                <a:lnTo>
                  <a:pt x="7183292" y="1802656"/>
                </a:lnTo>
                <a:lnTo>
                  <a:pt x="7182795" y="1800976"/>
                </a:lnTo>
                <a:lnTo>
                  <a:pt x="7185703" y="1763898"/>
                </a:lnTo>
                <a:lnTo>
                  <a:pt x="7201697" y="1726094"/>
                </a:lnTo>
                <a:lnTo>
                  <a:pt x="7238775" y="1691924"/>
                </a:lnTo>
                <a:lnTo>
                  <a:pt x="7290393" y="1665752"/>
                </a:lnTo>
                <a:lnTo>
                  <a:pt x="7331106" y="1638852"/>
                </a:lnTo>
                <a:lnTo>
                  <a:pt x="7360913" y="1606864"/>
                </a:lnTo>
                <a:lnTo>
                  <a:pt x="7388539" y="1565424"/>
                </a:lnTo>
                <a:lnTo>
                  <a:pt x="7412531" y="1517442"/>
                </a:lnTo>
                <a:lnTo>
                  <a:pt x="7545574" y="1201192"/>
                </a:lnTo>
                <a:lnTo>
                  <a:pt x="7566658" y="1140124"/>
                </a:lnTo>
                <a:lnTo>
                  <a:pt x="7575561" y="1081913"/>
                </a:lnTo>
                <a:lnTo>
                  <a:pt x="7574108" y="1055911"/>
                </a:lnTo>
                <a:lnTo>
                  <a:pt x="7571747" y="1020887"/>
                </a:lnTo>
                <a:lnTo>
                  <a:pt x="7559388" y="958364"/>
                </a:lnTo>
                <a:lnTo>
                  <a:pt x="7553572" y="913289"/>
                </a:lnTo>
                <a:lnTo>
                  <a:pt x="7554339" y="906387"/>
                </a:lnTo>
                <a:lnTo>
                  <a:pt x="7554298" y="906025"/>
                </a:lnTo>
                <a:lnTo>
                  <a:pt x="7559388" y="853681"/>
                </a:lnTo>
                <a:lnTo>
                  <a:pt x="7589922" y="804244"/>
                </a:lnTo>
                <a:lnTo>
                  <a:pt x="7625546" y="772982"/>
                </a:lnTo>
                <a:close/>
                <a:moveTo>
                  <a:pt x="5282968" y="680014"/>
                </a:moveTo>
                <a:cubicBezTo>
                  <a:pt x="5311560" y="682365"/>
                  <a:pt x="5339641" y="701177"/>
                  <a:pt x="5352182" y="725714"/>
                </a:cubicBezTo>
                <a:cubicBezTo>
                  <a:pt x="5367449" y="756248"/>
                  <a:pt x="5362360" y="796234"/>
                  <a:pt x="5339095" y="821679"/>
                </a:cubicBezTo>
                <a:cubicBezTo>
                  <a:pt x="5315832" y="847125"/>
                  <a:pt x="5276573" y="855849"/>
                  <a:pt x="5244586" y="842763"/>
                </a:cubicBezTo>
                <a:cubicBezTo>
                  <a:pt x="5169699" y="812228"/>
                  <a:pt x="5184241" y="709719"/>
                  <a:pt x="5254762" y="683547"/>
                </a:cubicBezTo>
                <a:cubicBezTo>
                  <a:pt x="5263850" y="680275"/>
                  <a:pt x="5273438" y="679230"/>
                  <a:pt x="5282968" y="680014"/>
                </a:cubicBezTo>
                <a:close/>
                <a:moveTo>
                  <a:pt x="11382600" y="680012"/>
                </a:moveTo>
                <a:cubicBezTo>
                  <a:pt x="11411192" y="682363"/>
                  <a:pt x="11439272" y="701175"/>
                  <a:pt x="11451813" y="725712"/>
                </a:cubicBezTo>
                <a:cubicBezTo>
                  <a:pt x="11467081" y="756246"/>
                  <a:pt x="11461991" y="796232"/>
                  <a:pt x="11438727" y="821677"/>
                </a:cubicBezTo>
                <a:cubicBezTo>
                  <a:pt x="11415462" y="847123"/>
                  <a:pt x="11376204" y="855847"/>
                  <a:pt x="11344216" y="842761"/>
                </a:cubicBezTo>
                <a:cubicBezTo>
                  <a:pt x="11269333" y="812226"/>
                  <a:pt x="11283873" y="709717"/>
                  <a:pt x="11354394" y="683545"/>
                </a:cubicBezTo>
                <a:cubicBezTo>
                  <a:pt x="11363482" y="680273"/>
                  <a:pt x="11373069" y="679228"/>
                  <a:pt x="11382600" y="680012"/>
                </a:cubicBezTo>
                <a:close/>
                <a:moveTo>
                  <a:pt x="812747" y="591966"/>
                </a:moveTo>
                <a:cubicBezTo>
                  <a:pt x="883267" y="612322"/>
                  <a:pt x="902170" y="709742"/>
                  <a:pt x="827287" y="741004"/>
                </a:cubicBezTo>
                <a:cubicBezTo>
                  <a:pt x="786575" y="758452"/>
                  <a:pt x="733503" y="734461"/>
                  <a:pt x="719690" y="692294"/>
                </a:cubicBezTo>
                <a:cubicBezTo>
                  <a:pt x="701514" y="635587"/>
                  <a:pt x="754586" y="575245"/>
                  <a:pt x="812747" y="591966"/>
                </a:cubicBezTo>
                <a:close/>
                <a:moveTo>
                  <a:pt x="9486743" y="568960"/>
                </a:moveTo>
                <a:cubicBezTo>
                  <a:pt x="9535544" y="566473"/>
                  <a:pt x="9582300" y="605595"/>
                  <a:pt x="9568123" y="663938"/>
                </a:cubicBezTo>
                <a:cubicBezTo>
                  <a:pt x="9557218" y="706831"/>
                  <a:pt x="9506327" y="734458"/>
                  <a:pt x="9464161" y="720645"/>
                </a:cubicBezTo>
                <a:cubicBezTo>
                  <a:pt x="9407453" y="701742"/>
                  <a:pt x="9390732" y="622498"/>
                  <a:pt x="9439442" y="586148"/>
                </a:cubicBezTo>
                <a:cubicBezTo>
                  <a:pt x="9453982" y="575242"/>
                  <a:pt x="9470476" y="569790"/>
                  <a:pt x="9486743" y="568960"/>
                </a:cubicBezTo>
                <a:close/>
                <a:moveTo>
                  <a:pt x="6588463" y="487365"/>
                </a:moveTo>
                <a:cubicBezTo>
                  <a:pt x="6667344" y="486365"/>
                  <a:pt x="6747315" y="523625"/>
                  <a:pt x="6801840" y="596326"/>
                </a:cubicBezTo>
                <a:cubicBezTo>
                  <a:pt x="6830194" y="633403"/>
                  <a:pt x="6851278" y="679932"/>
                  <a:pt x="6856366" y="730823"/>
                </a:cubicBezTo>
                <a:cubicBezTo>
                  <a:pt x="6861456" y="780987"/>
                  <a:pt x="6848369" y="835512"/>
                  <a:pt x="6817108" y="868954"/>
                </a:cubicBezTo>
                <a:cubicBezTo>
                  <a:pt x="6785846" y="902397"/>
                  <a:pt x="6736409" y="910394"/>
                  <a:pt x="6701513" y="882041"/>
                </a:cubicBezTo>
                <a:cubicBezTo>
                  <a:pt x="6686973" y="870408"/>
                  <a:pt x="6673160" y="853687"/>
                  <a:pt x="6664435" y="837693"/>
                </a:cubicBezTo>
                <a:cubicBezTo>
                  <a:pt x="6654984" y="820244"/>
                  <a:pt x="6645533" y="802070"/>
                  <a:pt x="6626631" y="794073"/>
                </a:cubicBezTo>
                <a:cubicBezTo>
                  <a:pt x="6618634" y="790437"/>
                  <a:pt x="6609182" y="789711"/>
                  <a:pt x="6600458" y="789711"/>
                </a:cubicBezTo>
                <a:cubicBezTo>
                  <a:pt x="6572105" y="791164"/>
                  <a:pt x="6548840" y="804977"/>
                  <a:pt x="6535754" y="829696"/>
                </a:cubicBezTo>
                <a:cubicBezTo>
                  <a:pt x="6524849" y="850052"/>
                  <a:pt x="6513944" y="873316"/>
                  <a:pt x="6491406" y="883495"/>
                </a:cubicBezTo>
                <a:cubicBezTo>
                  <a:pt x="6476139" y="890038"/>
                  <a:pt x="6459418" y="890038"/>
                  <a:pt x="6443423" y="885676"/>
                </a:cubicBezTo>
                <a:cubicBezTo>
                  <a:pt x="6359817" y="864592"/>
                  <a:pt x="6334371" y="785348"/>
                  <a:pt x="6345277" y="707559"/>
                </a:cubicBezTo>
                <a:cubicBezTo>
                  <a:pt x="6350366" y="671935"/>
                  <a:pt x="6362725" y="637038"/>
                  <a:pt x="6381627" y="607958"/>
                </a:cubicBezTo>
                <a:cubicBezTo>
                  <a:pt x="6431791" y="527623"/>
                  <a:pt x="6509582" y="488364"/>
                  <a:pt x="6588463" y="487365"/>
                </a:cubicBezTo>
                <a:close/>
                <a:moveTo>
                  <a:pt x="9853214" y="478279"/>
                </a:moveTo>
                <a:cubicBezTo>
                  <a:pt x="9894188" y="479778"/>
                  <a:pt x="9936173" y="490911"/>
                  <a:pt x="9975977" y="512721"/>
                </a:cubicBezTo>
                <a:cubicBezTo>
                  <a:pt x="10017417" y="535258"/>
                  <a:pt x="10055948" y="568701"/>
                  <a:pt x="10081394" y="612321"/>
                </a:cubicBezTo>
                <a:cubicBezTo>
                  <a:pt x="10106839" y="655942"/>
                  <a:pt x="10117018" y="711195"/>
                  <a:pt x="10102477" y="754815"/>
                </a:cubicBezTo>
                <a:cubicBezTo>
                  <a:pt x="10087937" y="798436"/>
                  <a:pt x="10045771" y="826062"/>
                  <a:pt x="10002877" y="814430"/>
                </a:cubicBezTo>
                <a:cubicBezTo>
                  <a:pt x="9984702" y="809341"/>
                  <a:pt x="9965800" y="799890"/>
                  <a:pt x="9951259" y="788985"/>
                </a:cubicBezTo>
                <a:cubicBezTo>
                  <a:pt x="9935265" y="776625"/>
                  <a:pt x="9919271" y="764266"/>
                  <a:pt x="9898914" y="764993"/>
                </a:cubicBezTo>
                <a:cubicBezTo>
                  <a:pt x="9890190" y="764993"/>
                  <a:pt x="9881465" y="767901"/>
                  <a:pt x="9873468" y="772263"/>
                </a:cubicBezTo>
                <a:cubicBezTo>
                  <a:pt x="9848023" y="785349"/>
                  <a:pt x="9832756" y="807887"/>
                  <a:pt x="9831302" y="835513"/>
                </a:cubicBezTo>
                <a:cubicBezTo>
                  <a:pt x="9829848" y="858778"/>
                  <a:pt x="9829848" y="884223"/>
                  <a:pt x="9813127" y="902398"/>
                </a:cubicBezTo>
                <a:cubicBezTo>
                  <a:pt x="9802222" y="914758"/>
                  <a:pt x="9786227" y="921301"/>
                  <a:pt x="9770233" y="924209"/>
                </a:cubicBezTo>
                <a:cubicBezTo>
                  <a:pt x="9683718" y="939476"/>
                  <a:pt x="9627739" y="878407"/>
                  <a:pt x="9605928" y="802798"/>
                </a:cubicBezTo>
                <a:cubicBezTo>
                  <a:pt x="9595750" y="768628"/>
                  <a:pt x="9592842" y="731552"/>
                  <a:pt x="9597931" y="696655"/>
                </a:cubicBezTo>
                <a:cubicBezTo>
                  <a:pt x="9616469" y="555978"/>
                  <a:pt x="9730293" y="473780"/>
                  <a:pt x="9853214" y="478279"/>
                </a:cubicBezTo>
                <a:close/>
                <a:moveTo>
                  <a:pt x="427557" y="466887"/>
                </a:moveTo>
                <a:cubicBezTo>
                  <a:pt x="549933" y="465830"/>
                  <a:pt x="657894" y="558524"/>
                  <a:pt x="677524" y="693748"/>
                </a:cubicBezTo>
                <a:cubicBezTo>
                  <a:pt x="684067" y="740277"/>
                  <a:pt x="680432" y="791168"/>
                  <a:pt x="660803" y="837695"/>
                </a:cubicBezTo>
                <a:cubicBezTo>
                  <a:pt x="641172" y="884224"/>
                  <a:pt x="603369" y="925664"/>
                  <a:pt x="559748" y="939477"/>
                </a:cubicBezTo>
                <a:cubicBezTo>
                  <a:pt x="516127" y="954017"/>
                  <a:pt x="468871" y="936569"/>
                  <a:pt x="452151" y="895129"/>
                </a:cubicBezTo>
                <a:cubicBezTo>
                  <a:pt x="445608" y="877682"/>
                  <a:pt x="441245" y="856599"/>
                  <a:pt x="441245" y="838423"/>
                </a:cubicBezTo>
                <a:cubicBezTo>
                  <a:pt x="441245" y="818794"/>
                  <a:pt x="441972" y="798438"/>
                  <a:pt x="428885" y="781716"/>
                </a:cubicBezTo>
                <a:cubicBezTo>
                  <a:pt x="423070" y="774446"/>
                  <a:pt x="415799" y="769357"/>
                  <a:pt x="407803" y="765722"/>
                </a:cubicBezTo>
                <a:cubicBezTo>
                  <a:pt x="382357" y="753363"/>
                  <a:pt x="355458" y="754090"/>
                  <a:pt x="332194" y="770084"/>
                </a:cubicBezTo>
                <a:cubicBezTo>
                  <a:pt x="313291" y="783170"/>
                  <a:pt x="292208" y="798438"/>
                  <a:pt x="267490" y="795530"/>
                </a:cubicBezTo>
                <a:cubicBezTo>
                  <a:pt x="250768" y="794076"/>
                  <a:pt x="236228" y="785352"/>
                  <a:pt x="223869" y="774446"/>
                </a:cubicBezTo>
                <a:cubicBezTo>
                  <a:pt x="160620" y="715558"/>
                  <a:pt x="175886" y="634133"/>
                  <a:pt x="223142" y="570883"/>
                </a:cubicBezTo>
                <a:cubicBezTo>
                  <a:pt x="244952" y="542529"/>
                  <a:pt x="272579" y="517811"/>
                  <a:pt x="303113" y="501090"/>
                </a:cubicBezTo>
                <a:cubicBezTo>
                  <a:pt x="344371" y="478008"/>
                  <a:pt x="386764" y="467239"/>
                  <a:pt x="427557" y="466887"/>
                </a:cubicBezTo>
                <a:close/>
                <a:moveTo>
                  <a:pt x="2327783" y="455562"/>
                </a:moveTo>
                <a:cubicBezTo>
                  <a:pt x="2375527" y="459310"/>
                  <a:pt x="2422147" y="491072"/>
                  <a:pt x="2443412" y="533057"/>
                </a:cubicBezTo>
                <a:cubicBezTo>
                  <a:pt x="2469585" y="583948"/>
                  <a:pt x="2460133" y="650833"/>
                  <a:pt x="2421602" y="693000"/>
                </a:cubicBezTo>
                <a:cubicBezTo>
                  <a:pt x="2383070" y="735167"/>
                  <a:pt x="2316913" y="750434"/>
                  <a:pt x="2263841" y="728623"/>
                </a:cubicBezTo>
                <a:cubicBezTo>
                  <a:pt x="2138067" y="677733"/>
                  <a:pt x="2162786" y="505431"/>
                  <a:pt x="2280561" y="461810"/>
                </a:cubicBezTo>
                <a:cubicBezTo>
                  <a:pt x="2295828" y="456176"/>
                  <a:pt x="2311869" y="454312"/>
                  <a:pt x="2327783" y="455562"/>
                </a:cubicBezTo>
                <a:close/>
                <a:moveTo>
                  <a:pt x="8427407" y="455560"/>
                </a:moveTo>
                <a:cubicBezTo>
                  <a:pt x="8475151" y="459308"/>
                  <a:pt x="8521771" y="491070"/>
                  <a:pt x="8543036" y="533055"/>
                </a:cubicBezTo>
                <a:cubicBezTo>
                  <a:pt x="8569208" y="583946"/>
                  <a:pt x="8559758" y="650831"/>
                  <a:pt x="8521226" y="692998"/>
                </a:cubicBezTo>
                <a:cubicBezTo>
                  <a:pt x="8482694" y="735165"/>
                  <a:pt x="8416536" y="750432"/>
                  <a:pt x="8363464" y="728621"/>
                </a:cubicBezTo>
                <a:cubicBezTo>
                  <a:pt x="8237691" y="677731"/>
                  <a:pt x="8262409" y="505429"/>
                  <a:pt x="8380185" y="461808"/>
                </a:cubicBezTo>
                <a:cubicBezTo>
                  <a:pt x="8395452" y="456174"/>
                  <a:pt x="8411492" y="454310"/>
                  <a:pt x="8427407" y="455560"/>
                </a:cubicBezTo>
                <a:close/>
                <a:moveTo>
                  <a:pt x="6898501" y="439833"/>
                </a:moveTo>
                <a:cubicBezTo>
                  <a:pt x="6957672" y="445061"/>
                  <a:pt x="7000771" y="510265"/>
                  <a:pt x="6958149" y="564337"/>
                </a:cubicBezTo>
                <a:cubicBezTo>
                  <a:pt x="6930522" y="599233"/>
                  <a:pt x="6872361" y="604323"/>
                  <a:pt x="6839646" y="573788"/>
                </a:cubicBezTo>
                <a:cubicBezTo>
                  <a:pt x="6796025" y="533802"/>
                  <a:pt x="6813473" y="454558"/>
                  <a:pt x="6872361" y="441472"/>
                </a:cubicBezTo>
                <a:cubicBezTo>
                  <a:pt x="6881267" y="439564"/>
                  <a:pt x="6890048" y="439087"/>
                  <a:pt x="6898501" y="439833"/>
                </a:cubicBezTo>
                <a:close/>
                <a:moveTo>
                  <a:pt x="6309132" y="439833"/>
                </a:moveTo>
                <a:cubicBezTo>
                  <a:pt x="6368780" y="445061"/>
                  <a:pt x="6411799" y="510265"/>
                  <a:pt x="6368542" y="564337"/>
                </a:cubicBezTo>
                <a:cubicBezTo>
                  <a:pt x="6340915" y="599233"/>
                  <a:pt x="6282754" y="604323"/>
                  <a:pt x="6250039" y="573788"/>
                </a:cubicBezTo>
                <a:cubicBezTo>
                  <a:pt x="6206418" y="533802"/>
                  <a:pt x="6223866" y="454558"/>
                  <a:pt x="6282754" y="441472"/>
                </a:cubicBezTo>
                <a:cubicBezTo>
                  <a:pt x="6291751" y="439564"/>
                  <a:pt x="6300611" y="439086"/>
                  <a:pt x="6309132" y="439833"/>
                </a:cubicBezTo>
                <a:close/>
                <a:moveTo>
                  <a:pt x="4903660" y="406874"/>
                </a:moveTo>
                <a:cubicBezTo>
                  <a:pt x="4923562" y="408510"/>
                  <a:pt x="4943056" y="422004"/>
                  <a:pt x="4952325" y="439998"/>
                </a:cubicBezTo>
                <a:cubicBezTo>
                  <a:pt x="4963230" y="461082"/>
                  <a:pt x="4958869" y="489435"/>
                  <a:pt x="4942873" y="506884"/>
                </a:cubicBezTo>
                <a:cubicBezTo>
                  <a:pt x="4926879" y="524332"/>
                  <a:pt x="4899253" y="530148"/>
                  <a:pt x="4876714" y="521424"/>
                </a:cubicBezTo>
                <a:cubicBezTo>
                  <a:pt x="4824370" y="499613"/>
                  <a:pt x="4834548" y="427639"/>
                  <a:pt x="4883983" y="409464"/>
                </a:cubicBezTo>
                <a:cubicBezTo>
                  <a:pt x="4890346" y="407101"/>
                  <a:pt x="4897026" y="406329"/>
                  <a:pt x="4903660" y="406874"/>
                </a:cubicBezTo>
                <a:close/>
                <a:moveTo>
                  <a:pt x="11003292" y="406872"/>
                </a:moveTo>
                <a:cubicBezTo>
                  <a:pt x="11023194" y="408508"/>
                  <a:pt x="11042687" y="422002"/>
                  <a:pt x="11051956" y="439996"/>
                </a:cubicBezTo>
                <a:cubicBezTo>
                  <a:pt x="11062861" y="461080"/>
                  <a:pt x="11058499" y="489433"/>
                  <a:pt x="11042505" y="506882"/>
                </a:cubicBezTo>
                <a:cubicBezTo>
                  <a:pt x="11026510" y="524330"/>
                  <a:pt x="10998884" y="530146"/>
                  <a:pt x="10976347" y="521422"/>
                </a:cubicBezTo>
                <a:cubicBezTo>
                  <a:pt x="10924002" y="499611"/>
                  <a:pt x="10934180" y="427637"/>
                  <a:pt x="10983617" y="409462"/>
                </a:cubicBezTo>
                <a:cubicBezTo>
                  <a:pt x="10989979" y="407099"/>
                  <a:pt x="10996658" y="406327"/>
                  <a:pt x="11003292" y="406872"/>
                </a:cubicBezTo>
                <a:close/>
                <a:moveTo>
                  <a:pt x="720416" y="374590"/>
                </a:moveTo>
                <a:cubicBezTo>
                  <a:pt x="758948" y="380406"/>
                  <a:pt x="786575" y="421846"/>
                  <a:pt x="785848" y="458924"/>
                </a:cubicBezTo>
                <a:cubicBezTo>
                  <a:pt x="784394" y="493092"/>
                  <a:pt x="760402" y="525808"/>
                  <a:pt x="727687" y="536713"/>
                </a:cubicBezTo>
                <a:cubicBezTo>
                  <a:pt x="694971" y="547618"/>
                  <a:pt x="656440" y="536713"/>
                  <a:pt x="634630" y="509814"/>
                </a:cubicBezTo>
                <a:cubicBezTo>
                  <a:pt x="583012" y="447290"/>
                  <a:pt x="646262" y="363685"/>
                  <a:pt x="720416" y="374590"/>
                </a:cubicBezTo>
                <a:close/>
                <a:moveTo>
                  <a:pt x="9594841" y="360139"/>
                </a:moveTo>
                <a:cubicBezTo>
                  <a:pt x="9614470" y="360230"/>
                  <a:pt x="9634281" y="366591"/>
                  <a:pt x="9648821" y="378223"/>
                </a:cubicBezTo>
                <a:cubicBezTo>
                  <a:pt x="9675721" y="400034"/>
                  <a:pt x="9687353" y="438565"/>
                  <a:pt x="9676448" y="471281"/>
                </a:cubicBezTo>
                <a:cubicBezTo>
                  <a:pt x="9665543" y="503997"/>
                  <a:pt x="9632827" y="527988"/>
                  <a:pt x="9598658" y="529442"/>
                </a:cubicBezTo>
                <a:cubicBezTo>
                  <a:pt x="9517959" y="533077"/>
                  <a:pt x="9488152" y="432749"/>
                  <a:pt x="9541951" y="379677"/>
                </a:cubicBezTo>
                <a:cubicBezTo>
                  <a:pt x="9555765" y="366228"/>
                  <a:pt x="9575212" y="360048"/>
                  <a:pt x="9594841" y="360139"/>
                </a:cubicBezTo>
                <a:close/>
                <a:moveTo>
                  <a:pt x="10023585" y="326139"/>
                </a:moveTo>
                <a:cubicBezTo>
                  <a:pt x="10072488" y="323652"/>
                  <a:pt x="10118834" y="362774"/>
                  <a:pt x="10104658" y="421117"/>
                </a:cubicBezTo>
                <a:cubicBezTo>
                  <a:pt x="10093753" y="464010"/>
                  <a:pt x="10042862" y="491637"/>
                  <a:pt x="10000695" y="477823"/>
                </a:cubicBezTo>
                <a:cubicBezTo>
                  <a:pt x="9943989" y="458921"/>
                  <a:pt x="9927267" y="379677"/>
                  <a:pt x="9975977" y="343326"/>
                </a:cubicBezTo>
                <a:cubicBezTo>
                  <a:pt x="9990699" y="332421"/>
                  <a:pt x="10007284" y="326968"/>
                  <a:pt x="10023585" y="326139"/>
                </a:cubicBezTo>
                <a:close/>
                <a:moveTo>
                  <a:pt x="296569" y="307705"/>
                </a:moveTo>
                <a:cubicBezTo>
                  <a:pt x="367089" y="328061"/>
                  <a:pt x="385992" y="425480"/>
                  <a:pt x="311109" y="456742"/>
                </a:cubicBezTo>
                <a:cubicBezTo>
                  <a:pt x="270397" y="474190"/>
                  <a:pt x="217326" y="450199"/>
                  <a:pt x="203513" y="408032"/>
                </a:cubicBezTo>
                <a:cubicBezTo>
                  <a:pt x="185337" y="351325"/>
                  <a:pt x="238408" y="290984"/>
                  <a:pt x="296569" y="307705"/>
                </a:cubicBezTo>
                <a:close/>
                <a:moveTo>
                  <a:pt x="5584791" y="295618"/>
                </a:moveTo>
                <a:cubicBezTo>
                  <a:pt x="5632536" y="299367"/>
                  <a:pt x="5679156" y="331128"/>
                  <a:pt x="5700420" y="373113"/>
                </a:cubicBezTo>
                <a:cubicBezTo>
                  <a:pt x="5726594" y="424004"/>
                  <a:pt x="5717143" y="490889"/>
                  <a:pt x="5678611" y="533056"/>
                </a:cubicBezTo>
                <a:cubicBezTo>
                  <a:pt x="5640079" y="575223"/>
                  <a:pt x="5573920" y="590490"/>
                  <a:pt x="5520848" y="568679"/>
                </a:cubicBezTo>
                <a:cubicBezTo>
                  <a:pt x="5395077" y="517789"/>
                  <a:pt x="5419795" y="345487"/>
                  <a:pt x="5537570" y="301866"/>
                </a:cubicBezTo>
                <a:cubicBezTo>
                  <a:pt x="5552838" y="296232"/>
                  <a:pt x="5568877" y="294369"/>
                  <a:pt x="5584791" y="295618"/>
                </a:cubicBezTo>
                <a:close/>
                <a:moveTo>
                  <a:pt x="11684423" y="295616"/>
                </a:moveTo>
                <a:cubicBezTo>
                  <a:pt x="11732167" y="299364"/>
                  <a:pt x="11778786" y="331126"/>
                  <a:pt x="11800052" y="373111"/>
                </a:cubicBezTo>
                <a:cubicBezTo>
                  <a:pt x="11826224" y="424002"/>
                  <a:pt x="11816774" y="490887"/>
                  <a:pt x="11778242" y="533054"/>
                </a:cubicBezTo>
                <a:cubicBezTo>
                  <a:pt x="11739710" y="575221"/>
                  <a:pt x="11673552" y="590488"/>
                  <a:pt x="11620480" y="568677"/>
                </a:cubicBezTo>
                <a:cubicBezTo>
                  <a:pt x="11494707" y="517787"/>
                  <a:pt x="11519425" y="345485"/>
                  <a:pt x="11637201" y="301864"/>
                </a:cubicBezTo>
                <a:cubicBezTo>
                  <a:pt x="11652468" y="296230"/>
                  <a:pt x="11668508" y="294366"/>
                  <a:pt x="11684423" y="295616"/>
                </a:cubicBezTo>
                <a:close/>
                <a:moveTo>
                  <a:pt x="6490111" y="292243"/>
                </a:moveTo>
                <a:cubicBezTo>
                  <a:pt x="6518806" y="294526"/>
                  <a:pt x="6546478" y="313882"/>
                  <a:pt x="6559018" y="338965"/>
                </a:cubicBezTo>
                <a:cubicBezTo>
                  <a:pt x="6575013" y="369499"/>
                  <a:pt x="6569196" y="409484"/>
                  <a:pt x="6545932" y="434929"/>
                </a:cubicBezTo>
                <a:cubicBezTo>
                  <a:pt x="6522668" y="460375"/>
                  <a:pt x="6483409" y="469099"/>
                  <a:pt x="6451421" y="456013"/>
                </a:cubicBezTo>
                <a:cubicBezTo>
                  <a:pt x="6376538" y="425478"/>
                  <a:pt x="6391078" y="322243"/>
                  <a:pt x="6461598" y="296071"/>
                </a:cubicBezTo>
                <a:cubicBezTo>
                  <a:pt x="6470868" y="292617"/>
                  <a:pt x="6480546" y="291482"/>
                  <a:pt x="6490111" y="292243"/>
                </a:cubicBezTo>
                <a:close/>
                <a:moveTo>
                  <a:pt x="6714452" y="292243"/>
                </a:moveTo>
                <a:cubicBezTo>
                  <a:pt x="6743044" y="294526"/>
                  <a:pt x="6771125" y="313882"/>
                  <a:pt x="6783665" y="338964"/>
                </a:cubicBezTo>
                <a:cubicBezTo>
                  <a:pt x="6799659" y="369498"/>
                  <a:pt x="6793843" y="409484"/>
                  <a:pt x="6770579" y="434929"/>
                </a:cubicBezTo>
                <a:cubicBezTo>
                  <a:pt x="6747314" y="460375"/>
                  <a:pt x="6708056" y="469099"/>
                  <a:pt x="6676067" y="456013"/>
                </a:cubicBezTo>
                <a:cubicBezTo>
                  <a:pt x="6601185" y="425478"/>
                  <a:pt x="6615725" y="322243"/>
                  <a:pt x="6686246" y="296071"/>
                </a:cubicBezTo>
                <a:cubicBezTo>
                  <a:pt x="6695334" y="292617"/>
                  <a:pt x="6704921" y="291482"/>
                  <a:pt x="6714452" y="292243"/>
                </a:cubicBezTo>
                <a:close/>
                <a:moveTo>
                  <a:pt x="9799404" y="267536"/>
                </a:moveTo>
                <a:cubicBezTo>
                  <a:pt x="9818943" y="267718"/>
                  <a:pt x="9838573" y="274261"/>
                  <a:pt x="9853113" y="285893"/>
                </a:cubicBezTo>
                <a:cubicBezTo>
                  <a:pt x="9880012" y="307702"/>
                  <a:pt x="9891644" y="346234"/>
                  <a:pt x="9880739" y="378950"/>
                </a:cubicBezTo>
                <a:cubicBezTo>
                  <a:pt x="9869834" y="411665"/>
                  <a:pt x="9837118" y="435657"/>
                  <a:pt x="9802949" y="437111"/>
                </a:cubicBezTo>
                <a:cubicBezTo>
                  <a:pt x="9722251" y="440746"/>
                  <a:pt x="9692442" y="340418"/>
                  <a:pt x="9746241" y="287347"/>
                </a:cubicBezTo>
                <a:cubicBezTo>
                  <a:pt x="9760418" y="273534"/>
                  <a:pt x="9779866" y="267354"/>
                  <a:pt x="9799404" y="267536"/>
                </a:cubicBezTo>
                <a:close/>
                <a:moveTo>
                  <a:pt x="523398" y="266265"/>
                </a:moveTo>
                <a:cubicBezTo>
                  <a:pt x="562656" y="272081"/>
                  <a:pt x="590283" y="313521"/>
                  <a:pt x="588829" y="350599"/>
                </a:cubicBezTo>
                <a:cubicBezTo>
                  <a:pt x="587375" y="384768"/>
                  <a:pt x="563383" y="417484"/>
                  <a:pt x="530668" y="428389"/>
                </a:cubicBezTo>
                <a:cubicBezTo>
                  <a:pt x="497952" y="439294"/>
                  <a:pt x="459420" y="428389"/>
                  <a:pt x="437610" y="401490"/>
                </a:cubicBezTo>
                <a:cubicBezTo>
                  <a:pt x="385993" y="338966"/>
                  <a:pt x="449242" y="255360"/>
                  <a:pt x="523398" y="266265"/>
                </a:cubicBezTo>
                <a:close/>
                <a:moveTo>
                  <a:pt x="3770956" y="255359"/>
                </a:moveTo>
                <a:cubicBezTo>
                  <a:pt x="3844385" y="260448"/>
                  <a:pt x="3883645" y="351325"/>
                  <a:pt x="3818212" y="397854"/>
                </a:cubicBezTo>
                <a:cubicBezTo>
                  <a:pt x="3781863" y="423298"/>
                  <a:pt x="3724425" y="410940"/>
                  <a:pt x="3701890" y="373135"/>
                </a:cubicBezTo>
                <a:cubicBezTo>
                  <a:pt x="3671359" y="322244"/>
                  <a:pt x="3710613" y="250997"/>
                  <a:pt x="3770956" y="255359"/>
                </a:cubicBezTo>
                <a:close/>
                <a:moveTo>
                  <a:pt x="3427076" y="210537"/>
                </a:moveTo>
                <a:cubicBezTo>
                  <a:pt x="3526192" y="213136"/>
                  <a:pt x="3620016" y="277715"/>
                  <a:pt x="3660455" y="384040"/>
                </a:cubicBezTo>
                <a:cubicBezTo>
                  <a:pt x="3677173" y="427661"/>
                  <a:pt x="3684446" y="478551"/>
                  <a:pt x="3674993" y="527988"/>
                </a:cubicBezTo>
                <a:cubicBezTo>
                  <a:pt x="3665543" y="577424"/>
                  <a:pt x="3637919" y="626134"/>
                  <a:pt x="3597935" y="649398"/>
                </a:cubicBezTo>
                <a:cubicBezTo>
                  <a:pt x="3558679" y="672663"/>
                  <a:pt x="3508518" y="666847"/>
                  <a:pt x="3483072" y="629769"/>
                </a:cubicBezTo>
                <a:cubicBezTo>
                  <a:pt x="3472896" y="614502"/>
                  <a:pt x="3464171" y="594872"/>
                  <a:pt x="3460536" y="576697"/>
                </a:cubicBezTo>
                <a:cubicBezTo>
                  <a:pt x="3456174" y="557069"/>
                  <a:pt x="3452540" y="537439"/>
                  <a:pt x="3436548" y="524353"/>
                </a:cubicBezTo>
                <a:cubicBezTo>
                  <a:pt x="3429277" y="518537"/>
                  <a:pt x="3421279" y="514902"/>
                  <a:pt x="3412554" y="512720"/>
                </a:cubicBezTo>
                <a:cubicBezTo>
                  <a:pt x="3384929" y="506177"/>
                  <a:pt x="3358755" y="512720"/>
                  <a:pt x="3339125" y="533076"/>
                </a:cubicBezTo>
                <a:cubicBezTo>
                  <a:pt x="3323131" y="549799"/>
                  <a:pt x="3305683" y="569427"/>
                  <a:pt x="3281691" y="572335"/>
                </a:cubicBezTo>
                <a:cubicBezTo>
                  <a:pt x="3264968" y="574516"/>
                  <a:pt x="3248973" y="569427"/>
                  <a:pt x="3234431" y="560703"/>
                </a:cubicBezTo>
                <a:cubicBezTo>
                  <a:pt x="3161004" y="517082"/>
                  <a:pt x="3158096" y="434204"/>
                  <a:pt x="3190809" y="362956"/>
                </a:cubicBezTo>
                <a:cubicBezTo>
                  <a:pt x="3205352" y="330241"/>
                  <a:pt x="3227889" y="300433"/>
                  <a:pt x="3253335" y="277169"/>
                </a:cubicBezTo>
                <a:cubicBezTo>
                  <a:pt x="3306228" y="229732"/>
                  <a:pt x="3367605" y="208978"/>
                  <a:pt x="3427076" y="210537"/>
                </a:cubicBezTo>
                <a:close/>
                <a:moveTo>
                  <a:pt x="3205351" y="89600"/>
                </a:moveTo>
                <a:cubicBezTo>
                  <a:pt x="3278781" y="94689"/>
                  <a:pt x="3318040" y="185566"/>
                  <a:pt x="3252607" y="232095"/>
                </a:cubicBezTo>
                <a:cubicBezTo>
                  <a:pt x="3216256" y="257540"/>
                  <a:pt x="3158822" y="245181"/>
                  <a:pt x="3136284" y="207376"/>
                </a:cubicBezTo>
                <a:cubicBezTo>
                  <a:pt x="3105749" y="156485"/>
                  <a:pt x="3145007" y="85238"/>
                  <a:pt x="3205351" y="89600"/>
                </a:cubicBezTo>
                <a:close/>
                <a:moveTo>
                  <a:pt x="4314780" y="86989"/>
                </a:moveTo>
                <a:cubicBezTo>
                  <a:pt x="4334681" y="88624"/>
                  <a:pt x="4354175" y="102119"/>
                  <a:pt x="4363444" y="120112"/>
                </a:cubicBezTo>
                <a:cubicBezTo>
                  <a:pt x="4374349" y="141196"/>
                  <a:pt x="4369987" y="169550"/>
                  <a:pt x="4353994" y="186998"/>
                </a:cubicBezTo>
                <a:cubicBezTo>
                  <a:pt x="4337998" y="204446"/>
                  <a:pt x="4310372" y="210262"/>
                  <a:pt x="4287835" y="201538"/>
                </a:cubicBezTo>
                <a:cubicBezTo>
                  <a:pt x="4235489" y="179727"/>
                  <a:pt x="4245666" y="107754"/>
                  <a:pt x="4295104" y="89578"/>
                </a:cubicBezTo>
                <a:cubicBezTo>
                  <a:pt x="4301466" y="87216"/>
                  <a:pt x="4308147" y="86443"/>
                  <a:pt x="4314780" y="86989"/>
                </a:cubicBezTo>
                <a:close/>
                <a:moveTo>
                  <a:pt x="3633557" y="63428"/>
                </a:moveTo>
                <a:cubicBezTo>
                  <a:pt x="3672814" y="60520"/>
                  <a:pt x="3708434" y="94690"/>
                  <a:pt x="3715702" y="132493"/>
                </a:cubicBezTo>
                <a:cubicBezTo>
                  <a:pt x="3721518" y="166663"/>
                  <a:pt x="3704797" y="203741"/>
                  <a:pt x="3675719" y="221189"/>
                </a:cubicBezTo>
                <a:cubicBezTo>
                  <a:pt x="3646643" y="238637"/>
                  <a:pt x="3605932" y="235729"/>
                  <a:pt x="3579033" y="214646"/>
                </a:cubicBezTo>
                <a:cubicBezTo>
                  <a:pt x="3515061" y="163755"/>
                  <a:pt x="3558679" y="68517"/>
                  <a:pt x="3633557" y="63428"/>
                </a:cubicBezTo>
                <a:close/>
                <a:moveTo>
                  <a:pt x="3418371" y="173"/>
                </a:moveTo>
                <a:cubicBezTo>
                  <a:pt x="3456902" y="-2735"/>
                  <a:pt x="3493250" y="31437"/>
                  <a:pt x="3500521" y="69244"/>
                </a:cubicBezTo>
                <a:cubicBezTo>
                  <a:pt x="3506337" y="103414"/>
                  <a:pt x="3490343" y="140492"/>
                  <a:pt x="3460536" y="157940"/>
                </a:cubicBezTo>
                <a:cubicBezTo>
                  <a:pt x="3431457" y="175387"/>
                  <a:pt x="3390746" y="172479"/>
                  <a:pt x="3363845" y="151396"/>
                </a:cubicBezTo>
                <a:cubicBezTo>
                  <a:pt x="3299865" y="100506"/>
                  <a:pt x="3343487" y="5263"/>
                  <a:pt x="3418371" y="173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 w="727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Parallelogram 368">
            <a:extLst>
              <a:ext uri="{FF2B5EF4-FFF2-40B4-BE49-F238E27FC236}">
                <a16:creationId xmlns:a16="http://schemas.microsoft.com/office/drawing/2014/main" id="{BEEF4A6F-CC66-4029-9E05-F94DB0215340}"/>
              </a:ext>
            </a:extLst>
          </p:cNvPr>
          <p:cNvSpPr/>
          <p:nvPr/>
        </p:nvSpPr>
        <p:spPr>
          <a:xfrm rot="900000" flipH="1">
            <a:off x="3596002" y="347609"/>
            <a:ext cx="2761276" cy="2724853"/>
          </a:xfrm>
          <a:prstGeom prst="parallelogram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Parallelogram 367">
            <a:extLst>
              <a:ext uri="{FF2B5EF4-FFF2-40B4-BE49-F238E27FC236}">
                <a16:creationId xmlns:a16="http://schemas.microsoft.com/office/drawing/2014/main" id="{46B265D7-D987-48FB-BAC4-703DADFA4B7C}"/>
              </a:ext>
            </a:extLst>
          </p:cNvPr>
          <p:cNvSpPr/>
          <p:nvPr/>
        </p:nvSpPr>
        <p:spPr>
          <a:xfrm rot="20700000">
            <a:off x="436820" y="1645706"/>
            <a:ext cx="5600700" cy="3067050"/>
          </a:xfrm>
          <a:prstGeom prst="parallelogram">
            <a:avLst/>
          </a:prstGeom>
          <a:solidFill>
            <a:srgbClr val="FFC000"/>
          </a:solidFill>
          <a:ln>
            <a:noFill/>
          </a:ln>
          <a:effectLst>
            <a:outerShdw blurRad="114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Parallelogram 369">
            <a:extLst>
              <a:ext uri="{FF2B5EF4-FFF2-40B4-BE49-F238E27FC236}">
                <a16:creationId xmlns:a16="http://schemas.microsoft.com/office/drawing/2014/main" id="{3EA958E1-B4F3-439C-9FB5-2DDE299690F0}"/>
              </a:ext>
            </a:extLst>
          </p:cNvPr>
          <p:cNvSpPr/>
          <p:nvPr/>
        </p:nvSpPr>
        <p:spPr>
          <a:xfrm rot="20700000">
            <a:off x="670011" y="4995481"/>
            <a:ext cx="5226301" cy="1533680"/>
          </a:xfrm>
          <a:prstGeom prst="parallelogram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PICTURE">
            <a:extLst>
              <a:ext uri="{FF2B5EF4-FFF2-40B4-BE49-F238E27FC236}">
                <a16:creationId xmlns:a16="http://schemas.microsoft.com/office/drawing/2014/main" id="{BEDC5E34-557B-4078-8EB4-28EF2AB1FE9F}"/>
              </a:ext>
            </a:extLst>
          </p:cNvPr>
          <p:cNvSpPr/>
          <p:nvPr/>
        </p:nvSpPr>
        <p:spPr>
          <a:xfrm>
            <a:off x="6365252" y="0"/>
            <a:ext cx="5356510" cy="6402658"/>
          </a:xfrm>
          <a:prstGeom prst="rect">
            <a:avLst/>
          </a:prstGeom>
          <a:blipFill>
            <a:blip r:embed="rId2"/>
            <a:srcRect/>
            <a:stretch>
              <a:fillRect l="11164" t="-350" r="11164" b="-350"/>
            </a:stretch>
          </a:blipFill>
          <a:ln>
            <a:noFill/>
          </a:ln>
          <a:effectLst>
            <a:outerShdw blurRad="152400" dist="38100" dir="5400000" sx="102000" sy="102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A5A89C6A-6B48-49D1-BD44-52FE758C2D36}"/>
              </a:ext>
            </a:extLst>
          </p:cNvPr>
          <p:cNvSpPr txBox="1"/>
          <p:nvPr/>
        </p:nvSpPr>
        <p:spPr>
          <a:xfrm>
            <a:off x="1464892" y="1744762"/>
            <a:ext cx="34355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dirty="0">
                <a:ln w="38100">
                  <a:solidFill>
                    <a:schemeClr val="bg1"/>
                  </a:solidFill>
                </a:ln>
                <a:solidFill>
                  <a:srgbClr val="15C5B0"/>
                </a:solidFill>
                <a:effectLst>
                  <a:outerShdw blurRad="76200" dist="38100" dir="2700000" sx="101000" sy="101000" algn="tl" rotWithShape="0">
                    <a:prstClr val="black">
                      <a:alpha val="28000"/>
                    </a:prstClr>
                  </a:outerShdw>
                </a:effectLst>
                <a:latin typeface="Janda Manatee Solid" panose="02000506000000020004" pitchFamily="2" charset="0"/>
              </a:rPr>
              <a:t>TRAIN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DBFBCFE0-D46B-4656-906D-7988A74048CE}"/>
              </a:ext>
            </a:extLst>
          </p:cNvPr>
          <p:cNvSpPr txBox="1"/>
          <p:nvPr/>
        </p:nvSpPr>
        <p:spPr>
          <a:xfrm>
            <a:off x="2212308" y="2691481"/>
            <a:ext cx="19407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ln w="38100">
                  <a:solidFill>
                    <a:schemeClr val="bg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76200" dist="38100" dir="2700000" sx="101000" sy="101000" algn="tl" rotWithShape="0">
                    <a:prstClr val="black">
                      <a:alpha val="28000"/>
                    </a:prstClr>
                  </a:outerShdw>
                </a:effectLst>
                <a:latin typeface="Janda Manatee Solid" panose="02000506000000020004" pitchFamily="2" charset="0"/>
              </a:rPr>
              <a:t>YOUR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A74CD0DD-5657-40D5-BF31-53A5696EEE27}"/>
              </a:ext>
            </a:extLst>
          </p:cNvPr>
          <p:cNvSpPr txBox="1"/>
          <p:nvPr/>
        </p:nvSpPr>
        <p:spPr>
          <a:xfrm>
            <a:off x="1686909" y="3307379"/>
            <a:ext cx="299152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500" dirty="0">
                <a:ln w="38100">
                  <a:solidFill>
                    <a:schemeClr val="bg1"/>
                  </a:solidFill>
                </a:ln>
                <a:solidFill>
                  <a:srgbClr val="15C5B0"/>
                </a:solidFill>
                <a:effectLst>
                  <a:outerShdw blurRad="76200" dist="38100" dir="2700000" sx="101000" sy="101000" algn="tl" rotWithShape="0">
                    <a:prstClr val="black">
                      <a:alpha val="28000"/>
                    </a:prstClr>
                  </a:outerShdw>
                </a:effectLst>
                <a:latin typeface="Janda Manatee Solid" panose="02000506000000020004" pitchFamily="2" charset="0"/>
              </a:rPr>
              <a:t>DOG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C97BAEB7-C2BB-4DC1-B822-4CC212D03306}"/>
              </a:ext>
            </a:extLst>
          </p:cNvPr>
          <p:cNvSpPr txBox="1"/>
          <p:nvPr/>
        </p:nvSpPr>
        <p:spPr>
          <a:xfrm rot="20695391">
            <a:off x="1838745" y="5025524"/>
            <a:ext cx="29033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i="1" spc="300" dirty="0">
                <a:solidFill>
                  <a:schemeClr val="bg1">
                    <a:lumMod val="95000"/>
                  </a:schemeClr>
                </a:solidFill>
                <a:latin typeface="Montserrat Black" panose="00000A00000000000000" pitchFamily="2" charset="0"/>
              </a:rPr>
              <a:t>SUBSCRIBE</a:t>
            </a:r>
          </a:p>
        </p:txBody>
      </p:sp>
      <p:pic>
        <p:nvPicPr>
          <p:cNvPr id="376" name="Graphic 375" descr="Thumbs up sign">
            <a:extLst>
              <a:ext uri="{FF2B5EF4-FFF2-40B4-BE49-F238E27FC236}">
                <a16:creationId xmlns:a16="http://schemas.microsoft.com/office/drawing/2014/main" id="{25833ACD-3A63-4609-B2C4-D42B44860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78607" y="5699764"/>
            <a:ext cx="544737" cy="544737"/>
          </a:xfrm>
          <a:prstGeom prst="rect">
            <a:avLst/>
          </a:prstGeom>
        </p:spPr>
      </p:pic>
      <p:pic>
        <p:nvPicPr>
          <p:cNvPr id="377" name="Graphic 376" descr="Ringer">
            <a:extLst>
              <a:ext uri="{FF2B5EF4-FFF2-40B4-BE49-F238E27FC236}">
                <a16:creationId xmlns:a16="http://schemas.microsoft.com/office/drawing/2014/main" id="{1F62D0AA-9261-487E-9B51-A8F94365F1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789276" y="5853097"/>
            <a:ext cx="544737" cy="544737"/>
          </a:xfrm>
          <a:prstGeom prst="rect">
            <a:avLst/>
          </a:prstGeom>
        </p:spPr>
      </p:pic>
      <p:sp>
        <p:nvSpPr>
          <p:cNvPr id="378" name="TextBox 377">
            <a:extLst>
              <a:ext uri="{FF2B5EF4-FFF2-40B4-BE49-F238E27FC236}">
                <a16:creationId xmlns:a16="http://schemas.microsoft.com/office/drawing/2014/main" id="{DE4123C6-F09E-43FD-9008-5498B5829D1E}"/>
              </a:ext>
            </a:extLst>
          </p:cNvPr>
          <p:cNvSpPr txBox="1"/>
          <p:nvPr/>
        </p:nvSpPr>
        <p:spPr>
          <a:xfrm rot="20695391">
            <a:off x="2590553" y="5365430"/>
            <a:ext cx="13997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i="1" spc="300" dirty="0">
                <a:solidFill>
                  <a:schemeClr val="bg1">
                    <a:lumMod val="95000"/>
                  </a:schemeClr>
                </a:solidFill>
                <a:latin typeface="Montserrat Black" panose="00000A00000000000000" pitchFamily="2" charset="0"/>
              </a:rPr>
              <a:t>NOW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C08160C2-9DC6-48FB-97D5-94EA6BD36949}"/>
              </a:ext>
            </a:extLst>
          </p:cNvPr>
          <p:cNvSpPr txBox="1"/>
          <p:nvPr/>
        </p:nvSpPr>
        <p:spPr>
          <a:xfrm>
            <a:off x="3689981" y="228861"/>
            <a:ext cx="10583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600" dirty="0">
                <a:ln w="38100"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76200" dist="38100" dir="2700000" sx="101000" sy="101000" algn="tl" rotWithShape="0">
                    <a:prstClr val="black">
                      <a:alpha val="28000"/>
                    </a:prstClr>
                  </a:outerShdw>
                </a:effectLst>
                <a:latin typeface="Janda Manatee Solid" panose="02000506000000020004" pitchFamily="2" charset="0"/>
              </a:rPr>
              <a:t>15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C22BE2F8-DC33-464E-B749-CBAEF9DD7F8C}"/>
              </a:ext>
            </a:extLst>
          </p:cNvPr>
          <p:cNvSpPr txBox="1"/>
          <p:nvPr/>
        </p:nvSpPr>
        <p:spPr>
          <a:xfrm>
            <a:off x="3301285" y="1030989"/>
            <a:ext cx="14469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dirty="0">
                <a:ln w="38100"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76200" dist="38100" dir="2700000" sx="101000" sy="101000" algn="tl" rotWithShape="0">
                    <a:prstClr val="black">
                      <a:alpha val="28000"/>
                    </a:prstClr>
                  </a:outerShdw>
                </a:effectLst>
                <a:latin typeface="Janda Manatee Solid" panose="02000506000000020004" pitchFamily="2" charset="0"/>
              </a:rPr>
              <a:t>TIPS</a:t>
            </a:r>
          </a:p>
        </p:txBody>
      </p:sp>
    </p:spTree>
    <p:extLst>
      <p:ext uri="{BB962C8B-B14F-4D97-AF65-F5344CB8AC3E}">
        <p14:creationId xmlns:p14="http://schemas.microsoft.com/office/powerpoint/2010/main" val="246150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Janda Manatee Solid</vt:lpstr>
      <vt:lpstr>Montserrat Black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</cp:revision>
  <dcterms:created xsi:type="dcterms:W3CDTF">2021-08-03T07:16:57Z</dcterms:created>
  <dcterms:modified xsi:type="dcterms:W3CDTF">2021-08-03T07:17:09Z</dcterms:modified>
</cp:coreProperties>
</file>