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56" r:id="rId3"/>
    <p:sldId id="557" r:id="rId4"/>
    <p:sldId id="558" r:id="rId5"/>
    <p:sldId id="559" r:id="rId6"/>
    <p:sldId id="560" r:id="rId7"/>
    <p:sldId id="561" r:id="rId8"/>
    <p:sldId id="562" r:id="rId9"/>
    <p:sldId id="563" r:id="rId10"/>
    <p:sldId id="564" r:id="rId11"/>
    <p:sldId id="565" r:id="rId12"/>
    <p:sldId id="566" r:id="rId13"/>
    <p:sldId id="567" r:id="rId14"/>
    <p:sldId id="568" r:id="rId15"/>
    <p:sldId id="569" r:id="rId16"/>
    <p:sldId id="570" r:id="rId17"/>
    <p:sldId id="571" r:id="rId18"/>
    <p:sldId id="572" r:id="rId19"/>
    <p:sldId id="573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371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54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748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420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489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156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2821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622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7116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4481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4869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43876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5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자손이 자기들의 성읍에 거주하였더니 일곱째 달에 이르러 모든 백성이 일제히 수문 앞 광장에 모여 학사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이스라엘에게 명령하신 모세의 율법책을 가져오기를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94061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느헤미야가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그들에게 이르기를 너희는 가서 살진 것을 먹고 단 것을 마시되 준비하지 못한 자에게는 나누어 주라 이 날은 우리 주의 성일이니 근심하지 말라 여호와로 인하여 기뻐하는 것이 너희의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힘이니라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7161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사람들도 모든 백성을 정숙하게 하여 이르기를 오늘은 성일이니 마땅히 조용하고 근심하지 말라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535721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백성이 곧 가서 먹고 마시며 나누어 주고 크게 즐거워하니 이는 그들이 그 읽어 들려 준 말을 밝히 앎이라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0694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이튿날 뭇 백성의 족장들과 제사장들과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율법의 말씀을 밝히 알고자 하여 학사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모여서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2331629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율법에 기록된 바를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모세를 통하여 명령하시기를 이스라엘 자손은 일곱째 달 절기에 초막에서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거할지니라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399013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일렀으되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성읍과 예루살렘에 공포하여 이르기를 너희는 산에 가서 감람나무 가지와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들감람나무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가지와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화석류나무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가지와 종려나무 가지와 기타 무성한 나무 가지를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기록한 바를 따라 초막을 지으라 하라 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9242182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백성이 이에 나가서 나뭇가지를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혹은 지붕 위에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혹은 뜰 안에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혹은 하나님의 전 뜰에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혹은 수문 광장에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혹은 에브라임 문 광장에 초막을 짓되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5271603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사로잡혔다가 돌아온 회중이 다 초막을 짓고 그 안에서 거하니 눈의 아들 여호수아 때로부터 그 날까지 이스라엘 자손이 이같이 행한 일이 없었으므로 이에 크게 기뻐하며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706191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첫날부터 끝날까지 날마다 하나님의 율법책을 낭독하고 무리가 이레 동안 절기를 지키고 여덟째 날에 규례를 따라 성회를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열었느니라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011212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일곱째 달 초하루에 제사장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율법책을 가지고 회중 앞 곧 남자나 여자나 알아들을 만한 모든 사람 앞에 이르러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69948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수문 앞 광장에서 새벽부터 정오까지 남자나 여자나 알아들을 만한 모든 사람 앞에서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읽으매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뭇 백성이 그 율법책에 귀를 기울였는데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31445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학사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특별히 지은 나무 강단에 서고 그의 곁 오른쪽에 선 자는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맛디댜와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힐기야와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마아세야요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왼쪽에 선 자는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브다야와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미사엘과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말기야와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하숨과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하스밧다나와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므술람이라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90071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백성 위에 서서 그들 목전에 책을 펴니 책을 펼 때에 모든 백성이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일어서니라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5228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위대하신 하나님 여호와를 송축하매 모든 백성이 손을 들고 아멘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응답하고 몸을 굽혀 얼굴을 땅에 대고 여호와께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경배하니라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780536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예수아와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세레뱌와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야민과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악굽과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사브대와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호디야와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마아세야와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그리다와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아사랴와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요사밧과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하난과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블라야와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사람들은 백성이 제자리에 서 있는 동안 그들에게 율법을 깨닫게 하였는데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958815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하나님의 율법책을 낭독하고 그 뜻을 해석하여 백성에게 그 낭독하는 것을 다 깨닫게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80311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백성이 율법의 말씀을 듣고 다 우는지라 총독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느헤미야와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제사장 겸 학사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백성을 가르치는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모든 백성에게 이르기를 오늘은 너희 하나님 여호와의 성일이니 슬퍼하지 말며 울지 말라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느헤미야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1005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443</Words>
  <Application>Microsoft Office PowerPoint</Application>
  <PresentationFormat>와이드스크린</PresentationFormat>
  <Paragraphs>36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18</vt:i4>
      </vt:variant>
    </vt:vector>
  </HeadingPairs>
  <TitlesOfParts>
    <vt:vector size="2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2024-10-02T10:53:28Z</dcterms:modified>
</cp:coreProperties>
</file>