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0" d="100"/>
          <a:sy n="80" d="100"/>
        </p:scale>
        <p:origin x="37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0" y="4777381"/>
            <a:ext cx="9906001"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solidFill>
                  <a:schemeClr val="tx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9/28/2013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9/28/2013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9/28/2013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9/28/2013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399212" y="5883275"/>
            <a:ext cx="914400" cy="365125"/>
          </a:xfrm>
        </p:spPr>
        <p:txBody>
          <a:bodyPr/>
          <a:lstStyle/>
          <a:p>
            <a:fld id="{B61BEF0D-F0BB-DE4B-95CE-6DB70DBA9567}" type="datetimeFigureOut">
              <a:rPr lang="en-US" dirty="0"/>
              <a:pPr/>
              <a:t>9/28/2013</a:t>
            </a:fld>
            <a:endParaRPr lang="en-US" dirty="0"/>
          </a:p>
        </p:txBody>
      </p:sp>
      <p:sp>
        <p:nvSpPr>
          <p:cNvPr id="6" name="Footer Placeholder 5"/>
          <p:cNvSpPr>
            <a:spLocks noGrp="1"/>
          </p:cNvSpPr>
          <p:nvPr>
            <p:ph type="ftr" sz="quarter" idx="11"/>
          </p:nvPr>
        </p:nvSpPr>
        <p:spPr>
          <a:xfrm>
            <a:off x="1141412" y="5883275"/>
            <a:ext cx="5105400" cy="365125"/>
          </a:xfrm>
        </p:spPr>
        <p:txBody>
          <a:bodyPr/>
          <a:lstStyle/>
          <a:p>
            <a:endParaRPr lang="en-US" dirty="0"/>
          </a:p>
        </p:txBody>
      </p:sp>
      <p:sp>
        <p:nvSpPr>
          <p:cNvPr id="7" name="Slide Number Placeholder 6"/>
          <p:cNvSpPr>
            <a:spLocks noGrp="1"/>
          </p:cNvSpPr>
          <p:nvPr>
            <p:ph type="sldNum" sz="quarter" idx="12"/>
          </p:nvPr>
        </p:nvSpPr>
        <p:spPr>
          <a:xfrm>
            <a:off x="10742612" y="5883275"/>
            <a:ext cx="3225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B61BEF0D-F0BB-DE4B-95CE-6DB70DBA9567}" type="datetimeFigureOut">
              <a:rPr lang="en-US" dirty="0"/>
              <a:pPr/>
              <a:t>9/28/2013</a:t>
            </a:fld>
            <a:endParaRPr lang="en-US" dirty="0"/>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dirty="0"/>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200" kern="1200" cap="all">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00000"/>
        <a:buFont typeface="Arial"/>
        <a:buChar char="•"/>
        <a:defRPr sz="20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00000"/>
        <a:buFont typeface="Arial"/>
        <a:buChar char="•"/>
        <a:defRPr sz="18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00000"/>
        <a:buFont typeface="Arial"/>
        <a:buChar char="•"/>
        <a:defRPr sz="16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identityguard.com/credit-score-monitorin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54252" y="685799"/>
            <a:ext cx="5125453" cy="5907505"/>
          </a:xfrm>
        </p:spPr>
        <p:txBody>
          <a:bodyPr anchor="ctr"/>
          <a:lstStyle/>
          <a:p>
            <a:r>
              <a:rPr lang="en-US" dirty="0">
                <a:effectLst/>
              </a:rPr>
              <a:t>Should I Have Credit Score Monitoring? </a:t>
            </a:r>
            <a:endParaRPr lang="en-US" dirty="0"/>
          </a:p>
        </p:txBody>
      </p:sp>
      <p:sp>
        <p:nvSpPr>
          <p:cNvPr id="3" name="Subtitle 2"/>
          <p:cNvSpPr>
            <a:spLocks noGrp="1"/>
          </p:cNvSpPr>
          <p:nvPr>
            <p:ph type="subTitle" idx="1"/>
          </p:nvPr>
        </p:nvSpPr>
        <p:spPr/>
        <p:txBody>
          <a:bodyPr anchor="ct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858000" cy="6858000"/>
          </a:xfrm>
          <a:prstGeom prst="rect">
            <a:avLst/>
          </a:prstGeom>
        </p:spPr>
      </p:pic>
    </p:spTree>
    <p:extLst>
      <p:ext uri="{BB962C8B-B14F-4D97-AF65-F5344CB8AC3E}">
        <p14:creationId xmlns:p14="http://schemas.microsoft.com/office/powerpoint/2010/main" val="1474118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249698" y="4559968"/>
            <a:ext cx="9905998" cy="2298032"/>
          </a:xfrm>
        </p:spPr>
        <p:txBody>
          <a:bodyPr/>
          <a:lstStyle/>
          <a:p>
            <a:pPr marL="0" indent="0" algn="ctr">
              <a:buNone/>
            </a:pPr>
            <a:r>
              <a:rPr lang="en-US" dirty="0">
                <a:effectLst/>
              </a:rPr>
              <a:t>Credit score monitoring is a tool that many people can benefit from.  Monitoring your credit isn’t just for people who have a lot of debt or who are taking a loan soon. Everyone could benefit from keeping an eye on information in their credit report in order to protect their identities and avoid mistakes that could cost them money. Be sure to check your children's accounts too, to ensure nobody has used their identities to establish false credit.</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6080202" cy="4039956"/>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2042" y="2273"/>
            <a:ext cx="6076782" cy="4037684"/>
          </a:xfrm>
          <a:prstGeom prst="rect">
            <a:avLst/>
          </a:prstGeom>
        </p:spPr>
      </p:pic>
    </p:spTree>
    <p:extLst>
      <p:ext uri="{BB962C8B-B14F-4D97-AF65-F5344CB8AC3E}">
        <p14:creationId xmlns:p14="http://schemas.microsoft.com/office/powerpoint/2010/main" val="2478083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611" y="1506619"/>
            <a:ext cx="6290511" cy="1905000"/>
          </a:xfrm>
        </p:spPr>
        <p:txBody>
          <a:bodyPr/>
          <a:lstStyle/>
          <a:p>
            <a:pPr algn="ctr"/>
            <a:r>
              <a:rPr lang="en-US" b="1" dirty="0">
                <a:effectLst/>
              </a:rPr>
              <a:t>What is Credit Score Monitoring?</a:t>
            </a:r>
            <a:r>
              <a:rPr lang="en-US" dirty="0">
                <a:effectLst/>
              </a:rPr>
              <a:t/>
            </a:r>
            <a:br>
              <a:rPr lang="en-US" dirty="0">
                <a:effectLst/>
              </a:rPr>
            </a:br>
            <a:endParaRPr lang="en-US" dirty="0"/>
          </a:p>
        </p:txBody>
      </p:sp>
      <p:sp>
        <p:nvSpPr>
          <p:cNvPr id="3" name="Content Placeholder 2"/>
          <p:cNvSpPr>
            <a:spLocks noGrp="1"/>
          </p:cNvSpPr>
          <p:nvPr>
            <p:ph idx="1"/>
          </p:nvPr>
        </p:nvSpPr>
        <p:spPr>
          <a:xfrm>
            <a:off x="228600" y="4251157"/>
            <a:ext cx="11650579" cy="3124201"/>
          </a:xfrm>
        </p:spPr>
        <p:txBody>
          <a:bodyPr/>
          <a:lstStyle/>
          <a:p>
            <a:pPr marL="0" indent="0">
              <a:buNone/>
            </a:pPr>
            <a:r>
              <a:rPr lang="en-US" dirty="0">
                <a:effectLst/>
              </a:rPr>
              <a:t>A credit score monitoring service will regularly check your credit report and score and allow you to access this information when you want to.  Your credit report is a listing of credit accounts that you currently have open or that you have opened in the past. The credit report contains details on how much of your credit you’ve used, when you apply for new credit, the types of credit you have and your payment history.  The information on the report is then used to generate a three-digit score lenders use to decide if they should lend to you and at what rate.  </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45769" y="-1"/>
            <a:ext cx="6946232" cy="4630821"/>
          </a:xfrm>
          <a:prstGeom prst="rect">
            <a:avLst/>
          </a:prstGeom>
        </p:spPr>
      </p:pic>
    </p:spTree>
    <p:extLst>
      <p:ext uri="{BB962C8B-B14F-4D97-AF65-F5344CB8AC3E}">
        <p14:creationId xmlns:p14="http://schemas.microsoft.com/office/powerpoint/2010/main" val="2769554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7295" y="647700"/>
            <a:ext cx="6306135" cy="1905000"/>
          </a:xfrm>
        </p:spPr>
        <p:txBody>
          <a:bodyPr>
            <a:normAutofit/>
          </a:bodyPr>
          <a:lstStyle/>
          <a:p>
            <a:pPr algn="ctr"/>
            <a:r>
              <a:rPr lang="en-US" b="1" dirty="0">
                <a:effectLst/>
              </a:rPr>
              <a:t>What is Credit Score Monitoring</a:t>
            </a:r>
            <a:r>
              <a:rPr lang="en-US" b="1" dirty="0" smtClean="0">
                <a:effectLst/>
              </a:rPr>
              <a:t>? </a:t>
            </a:r>
            <a:r>
              <a:rPr lang="en-US" dirty="0" smtClean="0">
                <a:effectLst/>
              </a:rPr>
              <a:t>(Continued)</a:t>
            </a:r>
            <a:r>
              <a:rPr lang="en-US" dirty="0">
                <a:effectLst/>
              </a:rPr>
              <a:t/>
            </a:r>
            <a:br>
              <a:rPr lang="en-US" dirty="0">
                <a:effectLst/>
              </a:rPr>
            </a:br>
            <a:endParaRPr lang="en-US" dirty="0"/>
          </a:p>
        </p:txBody>
      </p:sp>
      <p:sp>
        <p:nvSpPr>
          <p:cNvPr id="3" name="Content Placeholder 2"/>
          <p:cNvSpPr>
            <a:spLocks noGrp="1"/>
          </p:cNvSpPr>
          <p:nvPr>
            <p:ph idx="1"/>
          </p:nvPr>
        </p:nvSpPr>
        <p:spPr>
          <a:xfrm>
            <a:off x="4859170" y="3136232"/>
            <a:ext cx="6402387" cy="3124201"/>
          </a:xfrm>
        </p:spPr>
        <p:txBody>
          <a:bodyPr/>
          <a:lstStyle/>
          <a:p>
            <a:pPr marL="0" indent="0" algn="ctr">
              <a:buNone/>
            </a:pPr>
            <a:r>
              <a:rPr lang="en-US" dirty="0">
                <a:effectLst/>
              </a:rPr>
              <a:t>If you want to watch your credit score and keep track of the info being reported, you’ll need to obtain your credit report and score from each of the three major credit bureaus in the United States. Credit score monitoring, on the other hand, lets you see the report and score regularly without having to order a new report from the credit bureau each and every time you want to take a look at your information.  </a:t>
            </a:r>
          </a:p>
          <a:p>
            <a:pPr algn="ct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8626"/>
            <a:ext cx="4449453" cy="6154154"/>
          </a:xfrm>
          <a:prstGeom prst="rect">
            <a:avLst/>
          </a:prstGeom>
        </p:spPr>
      </p:pic>
    </p:spTree>
    <p:extLst>
      <p:ext uri="{BB962C8B-B14F-4D97-AF65-F5344CB8AC3E}">
        <p14:creationId xmlns:p14="http://schemas.microsoft.com/office/powerpoint/2010/main" val="26562834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2358189" cy="3031958"/>
          </a:xfrm>
        </p:spPr>
        <p:txBody>
          <a:bodyPr>
            <a:normAutofit/>
          </a:bodyPr>
          <a:lstStyle/>
          <a:p>
            <a:pPr algn="ctr"/>
            <a:r>
              <a:rPr lang="en-US" sz="2600" b="1" dirty="0">
                <a:effectLst/>
              </a:rPr>
              <a:t>Why You May Need Credit Score </a:t>
            </a:r>
            <a:r>
              <a:rPr lang="en-US" sz="2600" b="1" dirty="0" smtClean="0">
                <a:effectLst/>
              </a:rPr>
              <a:t>Monitoring</a:t>
            </a:r>
            <a:endParaRPr lang="en-US" sz="2600" dirty="0"/>
          </a:p>
        </p:txBody>
      </p:sp>
      <p:sp>
        <p:nvSpPr>
          <p:cNvPr id="3" name="Content Placeholder 2"/>
          <p:cNvSpPr>
            <a:spLocks noGrp="1"/>
          </p:cNvSpPr>
          <p:nvPr>
            <p:ph idx="1"/>
          </p:nvPr>
        </p:nvSpPr>
        <p:spPr>
          <a:xfrm>
            <a:off x="8662737" y="2273968"/>
            <a:ext cx="3529262" cy="4584032"/>
          </a:xfrm>
        </p:spPr>
        <p:txBody>
          <a:bodyPr>
            <a:normAutofit/>
          </a:bodyPr>
          <a:lstStyle/>
          <a:p>
            <a:pPr marL="0" indent="0" algn="ctr">
              <a:buNone/>
            </a:pPr>
            <a:r>
              <a:rPr lang="en-US" dirty="0">
                <a:effectLst/>
              </a:rPr>
              <a:t>Most people who are trying to improve their credit score or get out of debt know that it is helpful to check their credit score. People who are going to be making a major purchase, like buying a home, also typically keep tabs on their credit scores so they can make sure they get a favorable mortgage rate.</a:t>
            </a:r>
          </a:p>
          <a:p>
            <a:pPr algn="ct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0996" y="541421"/>
            <a:ext cx="6218933" cy="5967663"/>
          </a:xfrm>
          <a:prstGeom prst="rect">
            <a:avLst/>
          </a:prstGeom>
        </p:spPr>
      </p:pic>
    </p:spTree>
    <p:extLst>
      <p:ext uri="{BB962C8B-B14F-4D97-AF65-F5344CB8AC3E}">
        <p14:creationId xmlns:p14="http://schemas.microsoft.com/office/powerpoint/2010/main" val="2679405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00010" y="224590"/>
            <a:ext cx="5907506" cy="1905000"/>
          </a:xfrm>
        </p:spPr>
        <p:txBody>
          <a:bodyPr>
            <a:normAutofit/>
          </a:bodyPr>
          <a:lstStyle/>
          <a:p>
            <a:r>
              <a:rPr lang="en-US" b="1" dirty="0">
                <a:effectLst/>
              </a:rPr>
              <a:t>Why You May Need Credit Score Monitoring</a:t>
            </a:r>
            <a:r>
              <a:rPr lang="en-US" dirty="0">
                <a:effectLst/>
              </a:rPr>
              <a:t/>
            </a:r>
            <a:br>
              <a:rPr lang="en-US" dirty="0">
                <a:effectLst/>
              </a:rPr>
            </a:br>
            <a:r>
              <a:rPr lang="en-US" dirty="0" smtClean="0">
                <a:effectLst/>
              </a:rPr>
              <a:t>(Continued)</a:t>
            </a:r>
            <a:endParaRPr lang="en-US" dirty="0"/>
          </a:p>
        </p:txBody>
      </p:sp>
      <p:sp>
        <p:nvSpPr>
          <p:cNvPr id="3" name="Content Placeholder 2"/>
          <p:cNvSpPr>
            <a:spLocks noGrp="1"/>
          </p:cNvSpPr>
          <p:nvPr>
            <p:ph idx="1"/>
          </p:nvPr>
        </p:nvSpPr>
        <p:spPr>
          <a:xfrm>
            <a:off x="-1" y="3850105"/>
            <a:ext cx="5893501" cy="3007896"/>
          </a:xfrm>
        </p:spPr>
        <p:txBody>
          <a:bodyPr>
            <a:normAutofit lnSpcReduction="10000"/>
          </a:bodyPr>
          <a:lstStyle/>
          <a:p>
            <a:pPr marL="0" indent="0" algn="ctr">
              <a:buNone/>
            </a:pPr>
            <a:r>
              <a:rPr lang="en-US" dirty="0">
                <a:effectLst/>
              </a:rPr>
              <a:t>However, these aren’t the only situations where credit score monitoring makes sense. Credit score monitoring can also help alert you if someone has stolen your information and is misusing your data to get credit and not pay the bills. If a mistake is made, such as someone else’s credit information being included on your report, credit score monitoring can also let you know about this problem so you can get it corrected. </a:t>
            </a:r>
          </a:p>
          <a:p>
            <a:pPr algn="ct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893501" cy="364742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3500" y="2652003"/>
            <a:ext cx="6298500" cy="4205998"/>
          </a:xfrm>
          <a:prstGeom prst="rect">
            <a:avLst/>
          </a:prstGeom>
        </p:spPr>
      </p:pic>
    </p:spTree>
    <p:extLst>
      <p:ext uri="{BB962C8B-B14F-4D97-AF65-F5344CB8AC3E}">
        <p14:creationId xmlns:p14="http://schemas.microsoft.com/office/powerpoint/2010/main" val="1755886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0"/>
            <a:ext cx="9905998" cy="1905000"/>
          </a:xfrm>
        </p:spPr>
        <p:txBody>
          <a:bodyPr/>
          <a:lstStyle/>
          <a:p>
            <a:pPr algn="ctr"/>
            <a:r>
              <a:rPr lang="en-US" b="1" dirty="0">
                <a:effectLst/>
              </a:rPr>
              <a:t>Who Needs Credit Score Monitoring</a:t>
            </a:r>
            <a:r>
              <a:rPr lang="en-US" b="1" dirty="0" smtClean="0">
                <a:effectLst/>
              </a:rPr>
              <a:t>?</a:t>
            </a:r>
            <a:endParaRPr lang="en-US" dirty="0"/>
          </a:p>
        </p:txBody>
      </p:sp>
      <p:sp>
        <p:nvSpPr>
          <p:cNvPr id="3" name="Content Placeholder 2"/>
          <p:cNvSpPr>
            <a:spLocks noGrp="1"/>
          </p:cNvSpPr>
          <p:nvPr>
            <p:ph idx="1"/>
          </p:nvPr>
        </p:nvSpPr>
        <p:spPr>
          <a:xfrm>
            <a:off x="1141413" y="3581399"/>
            <a:ext cx="9905998" cy="3124201"/>
          </a:xfrm>
        </p:spPr>
        <p:txBody>
          <a:bodyPr/>
          <a:lstStyle/>
          <a:p>
            <a:pPr marL="0" indent="0" algn="ctr">
              <a:buNone/>
            </a:pPr>
            <a:r>
              <a:rPr lang="en-US" dirty="0">
                <a:effectLst/>
              </a:rPr>
              <a:t>Because anyone could potentially have his identity stolen or be the victim of a credit reporting mistake, everyone can benefit from credit score monitoring to help them identify problems.  IDENTITY GUARD® is one tool that can be used to fight identity theft and to keep tabs on your credit, so visit the company’s website today to learn more about how </a:t>
            </a:r>
            <a:r>
              <a:rPr lang="en-US" u="sng" dirty="0">
                <a:effectLst/>
                <a:hlinkClick r:id="rId2"/>
              </a:rPr>
              <a:t>credit score monitoring</a:t>
            </a:r>
            <a:r>
              <a:rPr lang="en-US" dirty="0">
                <a:effectLst/>
              </a:rPr>
              <a:t> may be able to help you.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7224" y="1905000"/>
            <a:ext cx="2983374" cy="2269958"/>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8943" y="1905000"/>
            <a:ext cx="2983374" cy="2269958"/>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2725" y="1905000"/>
            <a:ext cx="2983374" cy="2269958"/>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72349" y="1905000"/>
            <a:ext cx="2983374" cy="2269958"/>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24053" y="1905000"/>
            <a:ext cx="2983374" cy="2269958"/>
          </a:xfrm>
          <a:prstGeom prst="rect">
            <a:avLst/>
          </a:prstGeom>
        </p:spPr>
      </p:pic>
    </p:spTree>
    <p:extLst>
      <p:ext uri="{BB962C8B-B14F-4D97-AF65-F5344CB8AC3E}">
        <p14:creationId xmlns:p14="http://schemas.microsoft.com/office/powerpoint/2010/main" val="301922032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5AD0B8"/>
      </a:accent1>
      <a:accent2>
        <a:srgbClr val="47BB7E"/>
      </a:accent2>
      <a:accent3>
        <a:srgbClr val="96CD4B"/>
      </a:accent3>
      <a:accent4>
        <a:srgbClr val="61C7DD"/>
      </a:accent4>
      <a:accent5>
        <a:srgbClr val="2495CF"/>
      </a:accent5>
      <a:accent6>
        <a:srgbClr val="5A74D1"/>
      </a:accent6>
      <a:hlink>
        <a:srgbClr val="72CEBB"/>
      </a:hlink>
      <a:folHlink>
        <a:srgbClr val="98E6D6"/>
      </a:folHlink>
    </a:clrScheme>
    <a:fontScheme name="Mesh">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0F262FD6-3409-4039-A531-64BD4D2F99E4}"/>
    </a:ext>
  </a:extLst>
</a:theme>
</file>

<file path=docProps/app.xml><?xml version="1.0" encoding="utf-8"?>
<Properties xmlns="http://schemas.openxmlformats.org/officeDocument/2006/extended-properties" xmlns:vt="http://schemas.openxmlformats.org/officeDocument/2006/docPropsVTypes">
  <Template>Mesh</Template>
  <TotalTime>25</TotalTime>
  <Words>528</Words>
  <Application>Microsoft Office PowerPoint</Application>
  <PresentationFormat>Widescreen</PresentationFormat>
  <Paragraphs>12</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Century Gothic</vt:lpstr>
      <vt:lpstr>Mesh</vt:lpstr>
      <vt:lpstr>Should I Have Credit Score Monitoring? </vt:lpstr>
      <vt:lpstr>PowerPoint Presentation</vt:lpstr>
      <vt:lpstr>What is Credit Score Monitoring? </vt:lpstr>
      <vt:lpstr>What is Credit Score Monitoring? (Continued) </vt:lpstr>
      <vt:lpstr>Why You May Need Credit Score Monitoring</vt:lpstr>
      <vt:lpstr>Why You May Need Credit Score Monitoring (Continued)</vt:lpstr>
      <vt:lpstr>Who Needs Credit Score Monitoring?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Should I Have Credit Score Monitoring? </dc:title>
  <dc:creator>Sherri Haggard</dc:creator>
  <cp:lastModifiedBy>Sherri Haggard</cp:lastModifiedBy>
  <cp:revision>8</cp:revision>
  <dcterms:created xsi:type="dcterms:W3CDTF">2013-09-28T19:09:52Z</dcterms:created>
  <dcterms:modified xsi:type="dcterms:W3CDTF">2013-09-28T19:35:51Z</dcterms:modified>
</cp:coreProperties>
</file>