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687" r:id="rId3"/>
    <p:sldId id="1688" r:id="rId4"/>
    <p:sldId id="1689" r:id="rId5"/>
    <p:sldId id="1690" r:id="rId6"/>
    <p:sldId id="1691" r:id="rId7"/>
    <p:sldId id="1692" r:id="rId8"/>
    <p:sldId id="1693" r:id="rId9"/>
    <p:sldId id="1694" r:id="rId10"/>
    <p:sldId id="1695" r:id="rId11"/>
    <p:sldId id="1696" r:id="rId12"/>
    <p:sldId id="1697" r:id="rId13"/>
    <p:sldId id="1698" r:id="rId14"/>
    <p:sldId id="1699" r:id="rId15"/>
    <p:sldId id="1700" r:id="rId16"/>
    <p:sldId id="1701" r:id="rId17"/>
    <p:sldId id="1702" r:id="rId18"/>
    <p:sldId id="1703" r:id="rId19"/>
    <p:sldId id="1704" r:id="rId20"/>
    <p:sldId id="1705" r:id="rId21"/>
    <p:sldId id="1706" r:id="rId22"/>
    <p:sldId id="1707" r:id="rId23"/>
    <p:sldId id="1708" r:id="rId24"/>
    <p:sldId id="1709" r:id="rId25"/>
    <p:sldId id="1710" r:id="rId26"/>
    <p:sldId id="1711" r:id="rId27"/>
    <p:sldId id="1712" r:id="rId28"/>
    <p:sldId id="1713" r:id="rId29"/>
    <p:sldId id="1714" r:id="rId30"/>
    <p:sldId id="1715" r:id="rId31"/>
    <p:sldId id="1716" r:id="rId32"/>
    <p:sldId id="1717" r:id="rId33"/>
    <p:sldId id="1718" r:id="rId34"/>
    <p:sldId id="1719" r:id="rId35"/>
    <p:sldId id="1720" r:id="rId36"/>
    <p:sldId id="1721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363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044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450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807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879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57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309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9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047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0881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7178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012905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2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왕위에 오를 때에 나이가 이십일 세라 예루살렘에서 십일 년 동안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어머니의 이름은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하무달이라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립나인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예레미야의 딸이더라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924406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왕을 사로잡아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리블라에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바벨론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끌고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심문하니라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931758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 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아들들을 그의 눈 앞에서 죽이고 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리블라에서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모든 고관을 죽이며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954146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눈을 빼고 놋사슬로 그를 결박하여 바벨론 왕이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끌고 가서 그가 죽는 날까지 옥에 가두었더라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057120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열아홉째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 다섯째 달 열째 날에 바벨론 왕의 어전 사령관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느부사라단이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예루살렘에 이르러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337707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성전과 왕궁을 불사르고 예루살렘의 모든 집과 고관들의 집까지 불살랐으며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3672963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사령관을 따르는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모든 군대가 예루살렘 사면 성벽을 헐었더라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311555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사령관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느부사라단이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 중 가난한 자와 성중에 남아 있는 백성과 바벨론 왕에게 항복한 자와 무리의 남은 자를 사로잡아 갔고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997186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가난한 백성은 남겨 두어 포도원을 관리하는 자와 농부가 되게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814757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사람은 또 여호와의 성전의 두 놋기둥과 받침들과 여호와의 성전의 놋대야를 깨뜨려 그 놋을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가져갔고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904398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가마들과 부삽들과 부집게들과 주발들과 숟가락들과 섬길 때에 쓰는 모든 놋그릇을 다 가져갔고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4040284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행위를 본받아 여호와 보시기에 악을 행한지라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3351453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사령관은 잔들과 화로들과 주발들과 솥들과 촛대들과 숟가락들과 바리들 곧 금으로 만든 물건의 금과 은으로 만든 물건의 은을 가져갔더라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4156619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솔로몬 왕이 여호와의 성전을 위하여 만든 두 기둥과 한 바다와 그 받침 아래에 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놋 소 곧 이 모든 기구의 놋 무게는 헤아릴 수 없었더라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3166564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기둥은 한 기둥의 높이가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규빗이요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둘레는 십이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규빗이며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속이 비었고 그 두께는 네 손가락 두께이며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271768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기둥 위에 놋머리가 있어 그 높이가 다섯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규빗이요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머리 사면으로 돌아가며 꾸민 망사와 석류가 다 놋이며 또 다른 기둥에도 이런 모든 것과 석류가 있었더라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1970096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사면에 있는 석류는 아흔여섯 개요 그 기둥에 둘린 그물 위에 있는 석류는 도합이 백 개이었더라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3672360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사령관이 대제사장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스라야와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스바냐와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성전 문지기 세 사람을 사로잡고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2850465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성 안에서 사람을 사로잡았으니 곧 군사를 거느린 지휘관 한 사람과 또 성중에서 만난 왕의 내시 칠 명과 군인을 감독하는 군 지휘관의 서기관 하나와 성 안에서 만난 평민 육십 명이라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657859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사령관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느부사라단은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사로잡아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립나에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왕에게 나아가매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3768111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립나에서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쳐 죽였더라 이와 같이 유다가 사로잡혀 본국에서 떠났더라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35329872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사로잡아 간 백성은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제칠년에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유다인이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삼천이십삼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335663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예루살렘과 유다에게 진노하심이 그들을 자기 앞에서 쫓아내시기까지 이르렀더라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39144087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열여덟째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해에 예루살렘에서 사로잡아 간 자가 팔백삼십이 명이요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84073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제이십삼년에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사령관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느부사라단이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사로잡아 간 유다 사람이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칠백사십오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명이니 그 총수가 사천육백 명이더라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3854890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사로잡혀 간 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삼십칠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에윌므로닥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즉위 원년 열두째 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스물다섯째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날 그가 유다의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머리를 들어 주었고 감옥에서 풀어 주었더라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0243454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친절하게 말하고 그의 자리를 그와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왕들의 자리보다 높이고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5723551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죄수의 의복을 갈아 입혔고 그의 평생 동안 항상 왕의 앞에서 먹게 하였으며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31353459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날마다 쓸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왕에게서 받는 정량이 있었고 죽는 날까지 곧 종신토록 받았더라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472160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바벨론 왕을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배반하니라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4212089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제구년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열째 달 열째 날에 바벨론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모든 군대를 거느리고 예루살렘을 치러 올라와서 그 성에 대하여 진을 치고 주위에 토성을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쌓으매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069354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제십일년까지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포위되었더라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837874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해 넷째 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구일에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성중에 기근이 심하여 그 땅 백성의 양식이 떨어졌더라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428695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성벽이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파괴되매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군사가 밤중에 그 성에서 나가 두 성벽 사이 왕의 동산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곁문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길로 도망하여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갈대아인들이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성읍을 에워쌌으므로 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아라바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길로 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887137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군대가 그 왕을 뒤쫓아 가서 여리고 평지에서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따라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잡으매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모든 군대가 그를 떠나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흩어진지라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860587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635</Words>
  <Application>Microsoft Office PowerPoint</Application>
  <PresentationFormat>와이드스크린</PresentationFormat>
  <Paragraphs>70</Paragraphs>
  <Slides>35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35</vt:i4>
      </vt:variant>
    </vt:vector>
  </HeadingPairs>
  <TitlesOfParts>
    <vt:vector size="4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2024-10-02T11:11:15Z</dcterms:modified>
</cp:coreProperties>
</file>