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더베와 루스드라에도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거기에는 디모데라는 제자가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어머니는 신앙이 돈독한 유대 여자이고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아버지는 그리스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환상을 바울이 본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곧 마케도니아로 건너가려고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마케도니아 사람들에게 복음을 전하기 위하여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우리를 부르신 것이라고 확신하였기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8819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드로아에서 배로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사모드라게로 직행하여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이튿날 네압볼리로 갔고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3415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빌립보에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빌립보는 마케도니아 지방에서 으뜸가는 도시요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로마 식민지였다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이 도시에서 며칠 동안 묵었는데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2903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안식일에 성문 밖 강가로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사람이 기도하는 처소가 있음직한 곳을 찾아갔다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거기에 앉아서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모여든 여자들에게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8280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가운데 루디아라는 여자가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자색 옷감 장수로서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두아디라 출신이요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공경하는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 여자의 마음을 여셨으므로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바울의 말을 귀담아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2431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여자가 집안 식구와 함께 세례를 받고나서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주님의 신도로 여기시면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집에 오셔서 묵으십시오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간청하였다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우리를 강권해서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집으로 데리고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930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날 우리가 기도하는 곳으로 가다가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귀신 들려 점을 치는 여종 한 사람을 만났는데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점을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주인들에게 큰 돈벌이를 해주는 여자였다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8823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여자가 바울과 우리를 따라오면서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소리로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지극히 높으신 하나님의 종들인데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여러분에게 구원의 길을 전하고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0393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여자가 여러 날을 두고 이렇게 하므로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귀찮게 여기고 돌아서서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귀신에게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예수 그리스도의 이름으로 네게 명하니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여자에게서 나오라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순간에 귀신이 나왔다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1965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여자의 주인들은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자기들의 돈벌이 희망이 끊어진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바울과 실라를 붙잡아서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광장으로 관원들에게로 끌고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5365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디모데는 루스드라와 이고니온에 있는 신도들에게 호평받는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5895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그들을 치안관들 앞에 세워 놓고서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유대 사람들인데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도시를 소란하게 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0348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로마 시민인 우리로서는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받아들일 수도 없고 실천할 수도 없는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부당한 풍속을 선전하고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362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무리가 그들을 공격하는 데에 합세하였다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치안관들은 바울과 실라의 옷을 찢어 벗기고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매로 치라고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036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이 명령을 받은 부하들이 그들에게 매질을 많이 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감옥에 가두고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간수에게 그들을 단단히 지키라고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1222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간수는 이런 명령을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깊은 감방에 가두고서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발에 차꼬를 단단히 채웠다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5857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한밤쯤 되어서 바울과 실라가 기도하면서 하나님을 찬양하는 노래를 부르고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죄수들이 듣고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6884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갑자기 큰 지진이 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감옥의 터전이 흔들렸다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곧 문이 모두 열리고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죄수의 수갑이며 차꼬가 풀렸다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4897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간수가 잠에서 깨어서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옥문들이 열린 것을 보고는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죄수들이 달아난 줄로 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검을 빼어서 자결하려고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51356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바울이 큰소리로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 스스로 몸을 해치지 마시오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모두 그대로 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1346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간수는 등불을 달라고 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들고 뛰어 들어가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무서워 떨면서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바울과 실라 앞에 엎드렸다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428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디모데가 자기와 함께 가기를 바랐다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바울은 그 지방에 사는 유대 사람들을 생각해서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디모데를 데려다가 할례를 행하였다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디모데의 아버지가 그리스 사람이라는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모두 알고 있었기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79289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그들을 바깥으로 데리고 나가서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분 사도님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어떻게 해야 구원을 얻을 수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3089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예수를 믿으시오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그리하면 그대와 그대의 집안이 구원을 얻을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9062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하나님의 말씀을 간수와 그의 집에 있는 모든 사람에게 들려주었다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30563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밤 그 시각에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간수는 그들을 데려다가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상처를 씻어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그와 온 가족이 그 자리에서 세례를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87216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간수는 그들을 자기 집으로 데려다가 음식을 대접하였다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하나님을 믿게 된 것을 온 가족과 함께 기뻐하였다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67033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날이 새니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치안관들은 부하들을 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두 사람을 놓아주라고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6261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간수는 이 말을 바울에게 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치안관들이 사도님들을 놓아주라고 사람을 보냈습니다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그러니 이제 나오셔서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평안히 가십시오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49585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치안관들이 로마 시민인 우리를 유죄 판결도 내리지 않은 채 공공연히 때리고 감옥에 가두었다가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슬그머니 우리를 내놓겠다는 겁니까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직접 와서 우리를 석방해야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73404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관리들이 이 말을 치안관들에게 전하니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바울과 실라가 로마 시민이라는 말을 듣고서 두려워하였다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62513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치안관들은 가서 그들을 위로하고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데리고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도시에서 떠나 달라고 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3894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 일행은 여러 도시를 두루 다니면서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예루살렘에 있는 사도들과 장로들이 정한 규정들을 사람들에게 전해 주어서 지키게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39377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사람은 감옥에서 나와서 루디아의 집으로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거기서 신도들을 만나 그들을 격려하고 떠났다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4185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믿음이 점점 더 튼튼해지고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수가 나날이 늘어갔다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7687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아시아에서 말씀을 전하는 것을 성령이 막으시므로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브루기아와 갈라디아 지방을 거쳐가서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1198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무시아 가까이 이르러서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비두니아로 들어가려고 하였으나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예수의 영이 그것을 허락하지 않으셨다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1986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무시아를 지나서 드로아에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9483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여기서 밤에 바울에게 환상이 나타났는데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마케도니아 사람 하나가 바울 앞에 서서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마케도니아로 건너와서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도와주십시오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간청하였다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8949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1030</Words>
  <Application>Microsoft Office PowerPoint</Application>
  <PresentationFormat>화면 슬라이드 쇼(16:9)</PresentationFormat>
  <Paragraphs>80</Paragraphs>
  <Slides>40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5" baseType="lpstr">
      <vt:lpstr>나눔스퀘어 ExtraBold</vt:lpstr>
      <vt:lpstr>Aptos</vt:lpstr>
      <vt:lpstr>Aptos Display</vt:lpstr>
      <vt:lpstr>Arial</vt:lpstr>
      <vt:lpstr>Office 테마</vt:lpstr>
      <vt:lpstr>행 16:1. 바울은 더베와 루스드라에도 갔다. 거기에는 디모데라는 제자가 있었는데, 그의 어머니는 신앙이 돈독한 유대 여자이고, 아버지는 그리스 사람이었다.</vt:lpstr>
      <vt:lpstr>행 16:2. 디모데는 루스드라와 이고니온에 있는 신도들에게 호평받는 사람이었다.</vt:lpstr>
      <vt:lpstr>행 16:3. 바울은 디모데가 자기와 함께 가기를 바랐다. 그래서 바울은 그 지방에 사는 유대 사람들을 생각해서, 디모데를 데려다가 할례를 행하였다. 그것은, 디모데의 아버지가 그리스 사람이라는 것을, 그들이 모두 알고 있었기 때문이다.</vt:lpstr>
      <vt:lpstr>행 16:4. 바울 일행은 여러 도시를 두루 다니면서, 예루살렘에 있는 사도들과 장로들이 정한 규정들을 사람들에게 전해 주어서 지키게 하였다.</vt:lpstr>
      <vt:lpstr>행 16:5. 교회들은, 그 믿음이 점점 더 튼튼해지고, 그 수가 나날이 늘어갔다.</vt:lpstr>
      <vt:lpstr>행 16:6. 아시아에서 말씀을 전하는 것을 성령이 막으시므로, 그들은 브루기아와 갈라디아 지방을 거쳐가서,</vt:lpstr>
      <vt:lpstr>행 16:7. 무시아 가까이 이르러서, 비두니아로 들어가려고 하였으나, 예수의 영이 그것을 허락하지 않으셨다.</vt:lpstr>
      <vt:lpstr>행 16:8. 그래서 그들은 무시아를 지나서 드로아에 이르렀다.</vt:lpstr>
      <vt:lpstr>행 16:9. 여기서 밤에 바울에게 환상이 나타났는데, 마케도니아 사람 하나가 바울 앞에 서서 "마케도니아로 건너와서, 우리를 도와주십시오" 하고 간청하였다.</vt:lpstr>
      <vt:lpstr>행 16:10. 그 환상을 바울이 본 뒤에, 우리는 곧 마케도니아로 건너가려고 하였다. 우리는, 마케도니아 사람들에게 복음을 전하기 위하여, 하나님께서 우리를 부르신 것이라고 확신하였기 때문이다.</vt:lpstr>
      <vt:lpstr>행 16:11. 우리는 드로아에서 배로 떠나서, 사모드라게로 직행하여, 이튿날 네압볼리로 갔고,</vt:lpstr>
      <vt:lpstr>행 16:12. 거기에서 빌립보에 이르렀다. 빌립보는 마케도니아 지방에서 으뜸가는 도시요, 로마 식민지였다. 우리는 이 도시에서 며칠 동안 묵었는데,</vt:lpstr>
      <vt:lpstr>행 16:13. 안식일에 성문 밖 강가로 나가서, 유대 사람이 기도하는 처소가 있음직한 곳을 찾아갔다. 우리는 거기에 앉아서, 모여든 여자들에게 말하였다.</vt:lpstr>
      <vt:lpstr>행 16:14. 그들 가운데 루디아라는 여자가 있었는데, 그는 자색 옷감 장수로서, 두아디라 출신이요, 하나님을 공경하는 사람이었다. 주님께서 그 여자의 마음을 여셨으므로, 그는 바울의 말을 귀담아 들었다.</vt:lpstr>
      <vt:lpstr>행 16:15. 그 여자가 집안 식구와 함께 세례를 받고나서 "나를 주님의 신도로 여기시면, 우리 집에 오셔서 묵으십시오" 하고 간청하였다. 그리고 우리를 강권해서, 자기 집으로 데리고 갔다.</vt:lpstr>
      <vt:lpstr>행 16:16. 어느 날 우리가 기도하는 곳으로 가다가, 귀신 들려 점을 치는 여종 한 사람을 만났는데, 그는 점을 쳐서, 주인들에게 큰 돈벌이를 해주는 여자였다.</vt:lpstr>
      <vt:lpstr>행 16:17. 이 여자가 바울과 우리를 따라오면서, 큰 소리로 "이 사람들은 지극히 높으신 하나님의 종들인데, 여러분에게 구원의 길을 전하고 있다" 하고 외쳤다.</vt:lpstr>
      <vt:lpstr>행 16:18. 그 여자가 여러 날을 두고 이렇게 하므로, 바울이 귀찮게 여기고 돌아서서, 그 귀신에게 "내가 예수 그리스도의 이름으로 네게 명하니, 이 여자에게서 나오라" 하고 말하니, 바로 그 순간에 귀신이 나왔다.</vt:lpstr>
      <vt:lpstr>행 16:19. 그 여자의 주인들은, 자기들의 돈벌이 희망이 끊어진 것을 보고, 바울과 실라를 붙잡아서, 광장으로 관원들에게로 끌고 갔다.</vt:lpstr>
      <vt:lpstr>행 16:20. 그리고 그들을 치안관들 앞에 세워 놓고서 "이 사람들은 유대 사람들인데, 우리 도시를 소란하게 하고 있습니다.</vt:lpstr>
      <vt:lpstr>행 16:21. 이 사람들은 로마 시민인 우리로서는, 받아들일 수도 없고 실천할 수도 없는, 부당한 풍속을 선전하고 있습니다" 하고 말하였다.</vt:lpstr>
      <vt:lpstr>행 16:22. 무리가 그들을 공격하는 데에 합세하였다. 그러자 치안관들은 바울과 실라의 옷을 찢어 벗기고, 그들을 매로 치라고 명령하였다.</vt:lpstr>
      <vt:lpstr>행 16:23. 그래서 이 명령을 받은 부하들이 그들에게 매질을 많이 한 뒤에, 감옥에 가두고, 간수에게 그들을 단단히 지키라고 명령하였다.</vt:lpstr>
      <vt:lpstr>행 16:24. 간수는 이런 명령을 받고, 그들을 깊은 감방에 가두고서, 그들의 발에 차꼬를 단단히 채웠다.</vt:lpstr>
      <vt:lpstr>행 16:25. 한밤쯤 되어서 바울과 실라가 기도하면서 하나님을 찬양하는 노래를 부르고 있는데, 죄수들이 듣고 있었다.</vt:lpstr>
      <vt:lpstr>행 16:26. 그 때에 갑자기 큰 지진이 일어나서, 감옥의 터전이 흔들렸다. 그리고 곧 문이 모두 열리고, 모든 죄수의 수갑이며 차꼬가 풀렸다.</vt:lpstr>
      <vt:lpstr>행 16:27. 간수가 잠에서 깨어서, 옥문들이 열린 것을 보고는, 죄수들이 달아난 줄로 알고, 검을 빼어서 자결하려고 하였다.</vt:lpstr>
      <vt:lpstr>행 16:28. 그 때에 바울이 큰소리로 "그대는 스스로 몸을 해치지 마시오. 우리가 모두 그대로 있소" 하고 외쳤다.</vt:lpstr>
      <vt:lpstr>행 16:29. 간수는 등불을 달라고 해서, 들고 뛰어 들어가, 무서워 떨면서, 바울과 실라 앞에 엎드렸다.</vt:lpstr>
      <vt:lpstr>행 16:30. 그리고 그들을 바깥으로 데리고 나가서 물었다. "두 분 사도님, 내가 어떻게 해야 구원을 얻을 수 있습니까?"</vt:lpstr>
      <vt:lpstr>행 16:31. 그들이 대답하였다. "주 예수를 믿으시오. 그리하면 그대와 그대의 집안이 구원을 얻을 것입니다."</vt:lpstr>
      <vt:lpstr>행 16:32. 그리고 하나님의 말씀을 간수와 그의 집에 있는 모든 사람에게 들려주었다.</vt:lpstr>
      <vt:lpstr>행 16:33. 그 밤 그 시각에, 간수는 그들을 데려다가, 상처를 씻어 주었다. 그리고 그와 온 가족이 그 자리에서 세례를 받았다.</vt:lpstr>
      <vt:lpstr>행 16:34. 간수는 그들을 자기 집으로 데려다가 음식을 대접하였다. 그는 하나님을 믿게 된 것을 온 가족과 함께 기뻐하였다.</vt:lpstr>
      <vt:lpstr>행 16:35. 날이 새니, 치안관들은 부하들을 보내어, 그 두 사람을 놓아주라고 명령하였다.</vt:lpstr>
      <vt:lpstr>행 16:36. 그래서 간수는 이 말을 바울에게 전하였다. "치안관들이 사도님들을 놓아주라고 사람을 보냈습니다. 그러니 이제 나오셔서, 평안히 가십시오."</vt:lpstr>
      <vt:lpstr>행 16:37. 바울이 그들에게 말하였다. "치안관들이 로마 시민인 우리를 유죄 판결도 내리지 않은 채 공공연히 때리고 감옥에 가두었다가, 이제 와서, 슬그머니 우리를 내놓겠다는 겁니까? 안됩니다. 그들이 직접 와서 우리를 석방해야 합니다."</vt:lpstr>
      <vt:lpstr>행 16:38. 관리들이 이 말을 치안관들에게 전하니, 그들은 바울과 실라가 로마 시민이라는 말을 듣고서 두려워하였다.</vt:lpstr>
      <vt:lpstr>행 16:39. 그래서 치안관들은 가서 그들을 위로하고, 데리고 나가서, 그 도시에서 떠나 달라고 청하였다.</vt:lpstr>
      <vt:lpstr>행 16:40. 두 사람은 감옥에서 나와서 루디아의 집으로 갔다. 그리고 거기서 신도들을 만나 그들을 격려하고 떠났다.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2024-10-24T04:44:30Z</dcterms:modified>
</cp:coreProperties>
</file>