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06" r:id="rId3"/>
    <p:sldId id="407" r:id="rId4"/>
    <p:sldId id="408" r:id="rId5"/>
    <p:sldId id="409" r:id="rId6"/>
    <p:sldId id="410" r:id="rId7"/>
    <p:sldId id="411" r:id="rId8"/>
    <p:sldId id="412" r:id="rId9"/>
    <p:sldId id="413" r:id="rId10"/>
    <p:sldId id="414" r:id="rId11"/>
    <p:sldId id="415" r:id="rId12"/>
    <p:sldId id="416" r:id="rId13"/>
    <p:sldId id="417" r:id="rId14"/>
    <p:sldId id="418" r:id="rId15"/>
    <p:sldId id="419" r:id="rId16"/>
    <p:sldId id="420" r:id="rId17"/>
    <p:sldId id="421" r:id="rId18"/>
    <p:sldId id="422" r:id="rId19"/>
    <p:sldId id="423" r:id="rId20"/>
    <p:sldId id="424" r:id="rId21"/>
    <p:sldId id="425" r:id="rId22"/>
    <p:sldId id="426" r:id="rId23"/>
    <p:sldId id="427" r:id="rId24"/>
    <p:sldId id="428" r:id="rId25"/>
    <p:sldId id="429" r:id="rId26"/>
    <p:sldId id="430" r:id="rId27"/>
    <p:sldId id="431" r:id="rId28"/>
    <p:sldId id="432" r:id="rId29"/>
    <p:sldId id="433" r:id="rId30"/>
    <p:sldId id="434" r:id="rId31"/>
    <p:sldId id="435" r:id="rId32"/>
    <p:sldId id="436" r:id="rId33"/>
    <p:sldId id="437" r:id="rId34"/>
    <p:sldId id="438" r:id="rId35"/>
    <p:sldId id="439" r:id="rId36"/>
    <p:sldId id="440" r:id="rId37"/>
    <p:sldId id="441" r:id="rId38"/>
    <p:sldId id="442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1EF4DD-2301-4127-96BA-F58062DF604B}" v="3" dt="2023-09-13T09:43:04.1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군만두 맛있다" userId="88f4dfb63950bb32" providerId="LiveId" clId="{B41EF4DD-2301-4127-96BA-F58062DF604B}"/>
    <pc:docChg chg="addSld delSld modSld">
      <pc:chgData name="군만두 맛있다" userId="88f4dfb63950bb32" providerId="LiveId" clId="{B41EF4DD-2301-4127-96BA-F58062DF604B}" dt="2023-09-13T09:43:04.140" v="2"/>
      <pc:docMkLst>
        <pc:docMk/>
      </pc:docMkLst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3019128790" sldId="406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965401024" sldId="407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2296079321" sldId="408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75202403" sldId="409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1839141003" sldId="410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1835512853" sldId="411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3744219515" sldId="412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444389901" sldId="413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2507985718" sldId="414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1218499343" sldId="415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1074683490" sldId="416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3883765163" sldId="417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2616195560" sldId="418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88611865" sldId="419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2460971232" sldId="420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1172350139" sldId="421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1947064515" sldId="422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4114920536" sldId="423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2609404199" sldId="424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1840781144" sldId="425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1906465117" sldId="426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1702663481" sldId="427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982515791" sldId="428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1292303583" sldId="429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322136560" sldId="430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3242211781" sldId="431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4133891303" sldId="432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829827915" sldId="433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1568991666" sldId="434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3935392430" sldId="435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541642541" sldId="436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1856754736" sldId="437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3913771675" sldId="438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653418361" sldId="439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3049472944" sldId="440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4016500175" sldId="441"/>
        </pc:sldMkLst>
      </pc:sldChg>
      <pc:sldChg chg="add del setBg">
        <pc:chgData name="군만두 맛있다" userId="88f4dfb63950bb32" providerId="LiveId" clId="{B41EF4DD-2301-4127-96BA-F58062DF604B}" dt="2023-09-13T09:43:04.140" v="2"/>
        <pc:sldMkLst>
          <pc:docMk/>
          <pc:sldMk cId="509633193" sldId="44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660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5689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972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444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6992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2487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0482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11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2702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401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323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658944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06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방향을 돌려 여호와께서 내게 명령하신 대로 홍해 길로 광야에 들어가서 여러 날 동안 세일 산을 두루 다녔더니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19128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(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이전에는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에밈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거기 거주하였는데 아낙 족속 같이 강하고 많고 키가 크므로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184993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그들을 아낙 족속과 같이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르바임이라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불렀으나 모압 사람은 그들을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에밈이라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불렀으며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74683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호리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사람도 세일에 거주하였는데 에서의 자손이 그들을 멸하고 그 땅에 거주하였으니 이스라엘이 여호와께서 주신 기업의 땅에서 행한 것과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같았느니라</a:t>
            </a: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83765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너희는 일어나서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세렛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시내를 건너가라 하시기로 우리가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세렛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시내를 건넜으니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16195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가데스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바네아에서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떠나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세렛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시내를 건너기까지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삼십팔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년 동안이라 이 때에는 그 시대의 모든 군인들이 여호와께서 그들에게 맹세하신 대로 진영 중에서 다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멸망하였나니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86118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손으로 그들을 치사 진영 중에서 멸하신 고로 마침내는 다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멸망되었느니라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4609712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군인이 사망하여 백성 중에서 멸망한 후에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723501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내게 말씀하여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470645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오늘 모압 변경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아르를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지나리니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149205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암몬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족속에게 가까이 이르거든 그들을 괴롭히지 말고 그들과 다투지도 말라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암몬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족속의 땅은 내가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기업으로 주지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아니하리니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내가 그것을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롯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자손에게 기업으로 주었음이라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09404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내게 말씀하여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654010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(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이곳도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르바임의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땅이라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하였나니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전에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르바임이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거기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거주하였음이요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암몬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족속은 그들을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삼숨밈이라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일컬었으며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40781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백성은 아낙 족속과 같이 강하고 많고 키가 컸으나 여호와께서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암몬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 앞에서 그들을 멸하셨으므로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암몬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족속이 대신하여 그 땅에 거주하였으니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064651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마치 세일에 거주한 에서 자손 앞에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호리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멸하심과 같으니 그들이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호리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쫓아내고 대신하여 오늘까지 거기에 거주하였으며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7026634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갑돌에서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나온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갑돌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가사까지 각 촌에 거주하는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아위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멸하고 그들을 대신하여 거기에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거주하였느니라</a:t>
            </a: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825157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일어나 행진하여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아르논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골짜기를 건너라 내가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헤스본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아모리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시혼과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땅을 네 손에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넘겼은즉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 더불어 싸워서 그 땅을 차지하라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923035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오늘부터 내가 천하 만민이 너를 무서워하며 너를 두려워하게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네 명성을 듣고 떨며 너로 말미암아 근심하리라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21365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그데못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광야에서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헤스본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시혼에게 사자를 보내어 평화의 말로 이르기를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422117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나를 네 땅으로 통과하게 하라 내가 큰길로만 행하고 좌로나 우로나 치우치지 아니하리라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338913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돈을 받고 양식을 팔아 내가 먹게 하고 돈을 받고 물을 주어 내가 마시게 하라 나는 걸어서 지날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뿐인즉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298279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세일에 거주하는 에서 자손과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아르에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거주하는 모압 사람이 내게 행한 것 같이 하라 그리하면 내가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요단을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건너서 우리 하나님 여호와께서 우리에게 주시는 땅에 이르리라 하였으나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8991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이 산을 두루 다닌 지 오래니 돌이켜 북으로 나아가라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960793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헤스본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시혼이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통과하기를 허락하지 아니하였으니 이는 네 하나님 여호와께서 그를 네 손에 넘기시려고 그의 성품을 완강하게 하셨고 그의 마음을 완고하게 하셨음이 오늘날과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9353924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여호와께서 내게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이제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시혼과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땅을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넘기노니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이제부터 그의 땅을 차지하여 기업으로 삼으라 하시더니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416425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시혼이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모든 백성을 거느리고 나와서 우리를 대적하여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야하스에서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싸울 때에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567547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하나님 여호와께서 그를 우리에게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넘기시매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그와 그의 아들들과 그의 모든 백성을 쳤고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9137716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우리가 그의 모든 성읍을 점령하고 그의 각 성읍을 그 남녀와 유아와 함께 하나도 남기지 아니하고 진멸하였고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534183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다만 그 가축과 성읍에서 탈취한 것은 우리의 소유로 삼았으며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494729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하나님 여호와께서 그 모든 땅을 우리에게 넘겨주심으로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아르논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골짜기 가장자리에 있는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아로엘과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골짜기 가운데에 있는 성읍으로부터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길르앗까지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모든 높은 성읍을 점령하지 못한 것이 하나도 없었으나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0165001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암몬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족속의 땅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얍복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강 가와 산지에 있는 성읍들과 우리 하나님 여호와께서 우리가 가기를 금하신 모든 곳은 네가 가까이 하지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못하였느니라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09633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또 백성에게 명령하여 이르기를 너희는 세일에 거주하는 너희 동족 에서의 자손이 사는 지역으로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지날진대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너희를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두려워하리니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스스로 깊이 삼가고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5202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그들과 다투지 말라 그들의 땅은 한 발자국도 너희에게 주지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아니하리니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내가 세일 산을 에서에게 기업으로 주었음이라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39141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돈으로 그들에게서 양식을 사서 먹고 돈으로 그들에게서 물을 사서 마시라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35512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하나님 여호와께서 네가 하는 모든 일에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복을 주시고 네가 이 큰 광야에 두루 다님을 알고 네 하나님 여호와께서 이 사십 년 동안을 너와 함께 하셨으므로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부족함이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없었느니라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하시기로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44219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세일 산에 거주하는 우리 동족 에서의 자손을 떠나서 아라바를 지나며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엘랏과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에시온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게벨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곁으로 지나 행진하고 돌이켜 모압 광야 길로 지날 때에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44389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내게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모압을 괴롭히지 말라 그와 싸우지도 말라 그 땅을 내가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기업으로 주지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아니하리니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롯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자손에게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아르를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기업으로 주었음이라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507985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725</Words>
  <Application>Microsoft Office PowerPoint</Application>
  <PresentationFormat>와이드스크린</PresentationFormat>
  <Paragraphs>74</Paragraphs>
  <Slides>37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37</vt:i4>
      </vt:variant>
    </vt:vector>
  </HeadingPairs>
  <TitlesOfParts>
    <vt:vector size="4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군만두 맛있다</cp:lastModifiedBy>
  <cp:revision>10</cp:revision>
  <dcterms:modified xsi:type="dcterms:W3CDTF">2023-09-13T09:43:04Z</dcterms:modified>
</cp:coreProperties>
</file>