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E0926-C002-BFC6-7EBD-892B69264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0255F3-FF76-45F3-AB90-5FEB71AC19C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04B70-FA72-F4F0-584D-A7CACDD12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2686D-FEC1-D86B-CFBA-62A7E868D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15B44-E8FD-41EA-9B94-15BF4E78A99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30015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3D0F3-4DB5-C2D6-4149-9CDDDD2A1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94B523-E7C7-4B98-A414-0668E896FCE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6CDED4-188A-A7CB-96C3-FD9AE329D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6012A3-A06E-33EA-ACC3-A31825AA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123CE-D360-472E-844D-08306723A7A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67186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59BCE-6254-DBAE-F1E3-756AEDBD4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2F9712-8840-4230-AD10-36021CE2E66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A3ED7B-A6DB-A045-4BC2-6C18CEC6E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45EAF-41FD-BB41-507F-189155A60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08988-7E9C-4202-B718-1B636E1FE31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22858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7A552-21A6-6C1A-EC99-F99EF5B17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618AFB-3F87-4F97-8DF1-25CEB8DE1A8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2E933-D16E-0705-9F47-00B9C3309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00A41-AC78-DDC0-3FF0-5A86EB433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99470-7BFD-4973-91E9-4F6C3B8A363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11873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37B52-FA76-873C-75B6-8E60C3923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78AA59-FC3C-447D-8DF5-81D9662DCAD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05E62-2AAC-C28F-4F7A-D36ED977B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21748-74B3-32D7-6C61-D8B52FE29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2A014-1071-434F-B690-FE6EBD4BE38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24046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3986810-7B9F-E17B-84F5-5C594A5B7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EC9A2A-DFF5-43C1-BE7A-0349E9D71BB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7D0955-3E2F-6251-90F9-70893A0A9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0B3C396-8898-DC7C-38BD-F2512826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CAA36-F3A1-426E-BE35-713D6CF470D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44455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8E595A6-C3BF-F5E0-4118-081694983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128D32-67B4-42DF-A4D8-6E4B50D8F10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3E37DE1-9781-C0E1-7EC7-83BE384C9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67F28C8-C938-5800-D409-8A07FBB17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E4B05-690C-4A56-975D-2EE40024013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97996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5B6FEA4-9265-B074-A202-6D0EA5247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62F6AB-9A42-43E1-82A7-B24BE21BB83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6FFDA2F-2AF1-37AE-FCDE-CF8C83D46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635139D-05E6-0D09-76A0-3C6DD4C1D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67126-62F8-465B-9309-FDDA8206FE4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3572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1ABD80D-2974-6E00-BE3B-D72114881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5F96D1-A30D-488D-9B3F-E9E85341FFD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3FE160C-B8DE-567D-32E5-19BFA3388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8870DC-A1E1-C566-7621-48D06F045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15EC61-FD44-4CB2-974A-2B084D21E7D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2168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834762D-CDF9-19D3-B635-0D9E55773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3A8BFE-79FF-457E-ABFD-D960E576C35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AA5494A-7982-CFCB-48BE-E0B597C6A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02DBF1A-C5CE-9BD1-4170-8F6A20702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2B010-426D-4697-9464-ED1E08AEF93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99476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258E8A0-64BA-9966-2410-85CD5878B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F7BA1F-0126-406A-AA4F-FC3A428A377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816A2A1-5DD6-EBC6-CCC9-673C1845B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886951B-3568-2EA6-A7D5-CF7E7CF06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0D0CA-1EE3-4BE8-A3F2-3D843E1280D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1142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45050C7-7BA5-9385-7857-79FCFA1C74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049784F-A6BF-AB18-7C92-2714D325BE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C0319-3C06-1A48-E6B1-FACD4905DE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D17077F-FD2D-48FD-834D-3DD1B00BAF7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0273A3-BD33-E6CD-FD9A-269710F6A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E41EE-56E9-635E-A50D-23955F8B3B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6F3830A-6FAF-4D5D-B003-FB8C6C556A24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55DD4A8-01B6-3EAB-DE76-E23428698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62E0F668-3DB4-49A6-98F2-8AA47C4790E0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D1AC3F55-2DA8-C6EB-D2C3-A5151D1F8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10BD7B3-8A4B-644A-1DC4-88454D5E11E7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2A6C755-60CA-2C9B-2EBC-CD09FEA501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E7E4D01-CC4B-CCBA-D11F-DF20ECD28F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39855022-3F21-4FC3-891B-12403983F911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D3AAA1E-1C8D-635D-557C-8ADD6AB382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302446A-04E9-C636-C83C-F1DBF6F072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07274293-E257-C1FB-A899-BC750C84B898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C9D79BC-3947-DDC1-379B-38BC05B9A1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01070EF-023E-D013-B744-C55AADBFD9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02F61223-D791-806E-E917-735A4AD2B2C7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51862420-597A-4619-8C27-92505A53C9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7B6ECA5-3E2F-76D7-587E-D5BA02A7C0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0492AF7D-5DD7-4D01-E76B-F0C6C8B5E771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340CDC9E-5224-3608-FE9D-DEF02D9569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5DDC41EF-8CAB-2101-CFE3-6E68C10F57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D909398F-8E17-B4A6-8966-6344B8692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76B27E2F-25E4-BEE2-6460-C06539B67A81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128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5BF31CA-B202-772F-F681-295851078D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19BBB64-D63F-EF11-A097-4CF5DBF433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F0A393C8-D95A-E493-E082-1035A1A467C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127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5F33378-800B-FCA6-2FC2-0A8075FEEF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F94B72F-DB4A-5892-740A-C8D79B25B3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B3F34740-8BD8-0D9C-0D75-229618C98B30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127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E9F5504-36B0-ECB9-937F-010BBB0702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AB49594-35EE-2BFD-68E4-2650DAA7B5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31AD0B5B-8FE6-886B-F6C7-EFAAA2FA5D29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1274" name="Picture 15">
              <a:extLst>
                <a:ext uri="{FF2B5EF4-FFF2-40B4-BE49-F238E27FC236}">
                  <a16:creationId xmlns:a16="http://schemas.microsoft.com/office/drawing/2014/main" id="{8862687C-F01B-F86B-A640-B0068433D8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EE262B1-DBC3-EF0A-3B6D-0126FE2BFB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1271" name="Group 17">
            <a:extLst>
              <a:ext uri="{FF2B5EF4-FFF2-40B4-BE49-F238E27FC236}">
                <a16:creationId xmlns:a16="http://schemas.microsoft.com/office/drawing/2014/main" id="{7119230F-336A-D879-D19A-8D540B0C7F37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127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BC7D885B-C75E-251D-5626-5546B13D3B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D8F98E04-8D63-5FDF-9A15-083FACB749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F07D7C96-D984-ED47-9388-5546CA1F4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59043716-9946-3670-E304-48A5866C9264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25C0CB3-CBB8-07FD-DE19-0391937A9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95BACE1-44F2-DB59-4EC7-99BC6440C9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B6698304-63D4-E0F9-F278-09E8542C379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F87F589-806E-EC74-B4CE-2BFE1E4566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0D3234C-7B28-1511-BB91-3F4D05CC06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63AF41C6-065D-F660-5B1F-F737BF821C10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6FE2B39-D036-151E-0F55-B607EBD01A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8E96845-1AE7-CF1A-6F1C-A2A9EC9FA8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A0FBE5C0-9389-1C23-034F-9F630EEAFE96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35C622E9-F04F-F5BD-E7D9-5851BB9347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8D34F46-3095-8BB9-7A0F-778CE14FAB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540869AA-B5D4-54AA-6301-BBE0C50F6063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1D81A499-A19C-707E-0082-14AD1C4924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8AC19DDE-819A-7A2D-F257-515B9465EF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F69C4BBE-E12C-BC4C-746C-9937A7665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60984D46-A310-4573-4548-C43E0CFE5EB8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0F67DFA-DAB3-9990-AEBB-6FDF74B0E1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7DFC5BB-1FA5-1FE4-5823-A14A80664B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B8CF579F-3AC0-BC85-C2D2-ACF157C702E3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CFBC90F-2CB8-FBAF-D6E1-824ED97FBC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F8C6ED3-A640-E057-DBEC-71690EE7B8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FB0BD288-C1C8-29EF-0E00-7ADCBBABD90C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C5ACAF2-5A3A-7F48-7DAE-AC45A83B86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D313E65-6CEC-E03D-0538-B4C50907D5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7C052A54-94B0-D486-833C-C61A33DEECD4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AE576FBA-1751-AD21-0C4E-0A71241C2F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D685F8F-31A3-3274-7D02-9DF60A5C14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E5675591-661D-A8BB-90CD-CD2C9B7545DC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8EA3FE03-EC68-6241-9C7C-2EC2BF4192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24051DF7-B8AF-E391-5C8B-FA3B6637AA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5AE02D92-2E32-3B39-D0A6-2DC8F1344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7F519499-DB60-4408-C7B1-D8A660A8C994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97026DB-324E-E10C-1EBA-69E68E690A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F9DE8CC-4A15-0E7C-79A0-8097949BF9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9C3B5630-1A02-41EA-BB39-D8FFADF3C1C9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05117E3-8AE1-B9A6-A1C4-CC8FF7C048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21BD9D2-0459-60A5-C463-B7BEA837E0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0CAE3B26-4798-F80A-3992-89142C2FFADE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5AF412B-F04E-71E1-87EE-413C186AD3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FBD0F98-6494-AA9B-E688-9459EE4B73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9C645BA7-3E9D-F456-111C-10FD5514D852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824657E7-5C88-54C3-E575-B6CE8B8036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0DF7479-7C9F-E372-FA50-D10F9480F7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CEFFCEBE-41A4-043F-FE34-4978A616F1A8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2E5DE99-1FF2-9AF2-8CB7-0CB9703DA9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5D7CE1D7-E499-4621-F893-1699BD63BF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2C9F0BE4-7145-3D4F-E634-EB6D23F23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B153415-32A7-B9A8-AE40-E6BB0AA0277C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F62182E-4C41-617B-D456-570D753DDF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EF5E41A-F8F6-784A-D704-3A58EA6C0B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CECF7FAD-C8D0-92E0-13AF-384340565091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41EB8E0-E727-B848-D6B8-B3C9A8BEA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7B01315-2002-37DB-34F8-4C47DC760B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05C0D806-C934-079A-4C1C-B0DA8A872B0B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E2D081D-7C84-C6E7-8CC0-A9A8E56B07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1F75774-B0E5-587C-CD40-06659C06CE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8DEA3397-F55F-0E96-9D6E-E1D959F25AF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E186BE54-8182-3655-ADC5-683F1C9445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23F4871-9B41-651A-D0C0-A9D5DB4A03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33F8D2DC-FE0C-C68C-7A88-60CCF393C53E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3FFDB34E-C3FE-E886-61A0-92C5BE6D51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7A31AC48-C525-2475-3092-D63245724D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C2BDE931-D54B-0E7E-575D-2515484EE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072738CE-7C72-AE62-E4C1-6977BD669C8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718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F38D3DD-8141-EF04-1D84-67536D8710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D9BC1DE-94E1-2237-804D-B03DE26FB8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C5F69770-CDF1-4CD9-FCA8-7521A648544D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718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C734E0C-3BE6-2523-5A35-FF3A3C74EE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55D6A77-8F51-3DCB-0246-D441275F66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2772EDC2-60EB-DA51-DDDA-220A072ABCA6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718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0E3B634-7F48-7A0E-F0C6-CABDE300D9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C21D4C4-E855-9199-43D8-5DC0E26BF4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83D7E274-6A01-A832-B783-924DE96A9CF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7178" name="Picture 15">
              <a:extLst>
                <a:ext uri="{FF2B5EF4-FFF2-40B4-BE49-F238E27FC236}">
                  <a16:creationId xmlns:a16="http://schemas.microsoft.com/office/drawing/2014/main" id="{54BE5A58-9D77-905F-4F5A-7CB5EB55FE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AED16AD-B3FD-0017-6650-D8D8F540A9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7">
            <a:extLst>
              <a:ext uri="{FF2B5EF4-FFF2-40B4-BE49-F238E27FC236}">
                <a16:creationId xmlns:a16="http://schemas.microsoft.com/office/drawing/2014/main" id="{C4C23EC7-8686-BBBB-7023-C5C4B4B9DB09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717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276AFB0F-7C4E-C86F-2230-BAD150E11E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10D0CD23-BFED-4CEB-F137-617AB74C25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CC7CC94E-276D-F559-D8FD-28DC7B795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57401B07-D73D-2ADC-F3F0-E03A4F4284A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820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4E8D857-D784-F6E4-C5EF-1267736907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2357DDD-1FF3-7793-22E9-B0FA2E5659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DEBB1FF3-2FE6-1E40-F47C-D7020C6976F6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820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EB93E3E-D88C-ACF6-D8CC-7CC012BBDB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F0EA813-A682-EAA9-7AF7-65028F8F0F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5CB85129-7514-221B-C73E-3844134C2E52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820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69168A7-0301-2897-8982-613E90231A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7438A0F-C52C-AD3F-5E53-66B581915C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06290B4B-2DEC-7545-CE33-9BD88847968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8202" name="Picture 15">
              <a:extLst>
                <a:ext uri="{FF2B5EF4-FFF2-40B4-BE49-F238E27FC236}">
                  <a16:creationId xmlns:a16="http://schemas.microsoft.com/office/drawing/2014/main" id="{487D4CCF-E26C-433C-8823-C1E2F008D5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B02697C-4D3F-105B-21EA-457AE88BCD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8199" name="Group 17">
            <a:extLst>
              <a:ext uri="{FF2B5EF4-FFF2-40B4-BE49-F238E27FC236}">
                <a16:creationId xmlns:a16="http://schemas.microsoft.com/office/drawing/2014/main" id="{BD4F813A-C782-89F5-6828-AFCCDE7B117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820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7720034E-6C86-F950-E723-599DA322B9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BDC90632-BC99-8905-52E9-8C1DA001F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B176D8A0-8CDD-AA2C-A0B8-742E60B7C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F91499C0-2893-8736-EBC4-9D01A0A4A66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923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CD2C020-4052-9C7B-3D1B-D6E2A84626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888D65A-36A5-678D-20B1-1D146AE90C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0811D080-B1E3-CF8A-5E77-6454DB337D00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923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629867C-EEAC-EB17-3910-00A91B47E9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3E43BE1-48AB-F130-B7D4-FE2B6540B5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5B3DD84A-5EA8-443C-A4D6-0FF180CF50FA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922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D09BF2C-B50E-B8A1-2699-041D31613B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D21BB3C-60CC-D3F7-29CB-09D21FCC1F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C3EEF156-D3B5-FBCE-9467-53765FCCDD39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9226" name="Picture 15">
              <a:extLst>
                <a:ext uri="{FF2B5EF4-FFF2-40B4-BE49-F238E27FC236}">
                  <a16:creationId xmlns:a16="http://schemas.microsoft.com/office/drawing/2014/main" id="{1E218943-8669-D192-A27C-31666A5CDD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01EBC66-9406-2B09-9BF1-3FBE22FBEB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9223" name="Group 17">
            <a:extLst>
              <a:ext uri="{FF2B5EF4-FFF2-40B4-BE49-F238E27FC236}">
                <a16:creationId xmlns:a16="http://schemas.microsoft.com/office/drawing/2014/main" id="{DC77F61E-E39D-48E0-1E64-46389A38F94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922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D32EFBD3-2072-C52B-995E-D531B87321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3665D01F-6647-C291-8F23-95BBFAA978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BFCA5640-3879-A545-BB11-7B480D763B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3FAF08C7-5224-A1E9-D517-50DD0EAA6F83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025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81C440F-0401-A035-E923-7F20C2C036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778E899-985D-F0F7-6091-E4D84DBCE9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CD44C950-F240-439E-D01E-DD412C5704D0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025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18D6A41-4F6C-16B9-8DCD-4D966C3AA5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BEFA1EF-E527-1548-89E9-160D558A2F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7CA3EB83-2AF5-1791-9FCA-8791DF018DD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025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62E02B8-CD0E-89D3-4E47-CEFE90C71A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A986806-2003-2367-72AB-9F887406E9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04C8E3AF-951B-889C-B76C-2CDD7B977C72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0250" name="Picture 15">
              <a:extLst>
                <a:ext uri="{FF2B5EF4-FFF2-40B4-BE49-F238E27FC236}">
                  <a16:creationId xmlns:a16="http://schemas.microsoft.com/office/drawing/2014/main" id="{B25E8BF8-E17D-681B-B593-D6C031E58D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F3ABB63-A29D-D484-B320-427E6D4268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0247" name="Group 17">
            <a:extLst>
              <a:ext uri="{FF2B5EF4-FFF2-40B4-BE49-F238E27FC236}">
                <a16:creationId xmlns:a16="http://schemas.microsoft.com/office/drawing/2014/main" id="{830CF320-5AC6-495A-DB79-ECAD644CC161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024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6565B361-1ACA-B7D5-8D8B-0F18514DD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85E5A1B9-3E06-9829-324A-36CF47E178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50</Words>
  <Application>Microsoft Office PowerPoint</Application>
  <PresentationFormat>와이드스크린</PresentationFormat>
  <Paragraphs>50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2009-03-12T16:48:01Z</dcterms:created>
  <dcterms:modified xsi:type="dcterms:W3CDTF">2024-10-17T06:49:36Z</dcterms:modified>
</cp:coreProperties>
</file>