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70" r:id="rId3"/>
    <p:sldId id="671" r:id="rId4"/>
    <p:sldId id="672" r:id="rId5"/>
    <p:sldId id="673" r:id="rId6"/>
    <p:sldId id="674" r:id="rId7"/>
    <p:sldId id="675" r:id="rId8"/>
    <p:sldId id="676" r:id="rId9"/>
    <p:sldId id="677" r:id="rId10"/>
    <p:sldId id="678" r:id="rId11"/>
    <p:sldId id="679" r:id="rId12"/>
    <p:sldId id="680" r:id="rId13"/>
    <p:sldId id="681" r:id="rId14"/>
    <p:sldId id="682" r:id="rId15"/>
    <p:sldId id="683" r:id="rId16"/>
    <p:sldId id="684" r:id="rId17"/>
    <p:sldId id="685" r:id="rId18"/>
    <p:sldId id="686" r:id="rId19"/>
    <p:sldId id="687" r:id="rId20"/>
    <p:sldId id="688" r:id="rId21"/>
    <p:sldId id="689" r:id="rId22"/>
    <p:sldId id="690" r:id="rId23"/>
    <p:sldId id="691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846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374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85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332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091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05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393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473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0751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211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305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16891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91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여인에게서 태어난 사람은 생애가 짧고 걱정이 가득하며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19982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장정이라도 죽으면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소멸되나니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인생이 숨을 거두면 그가 어디 있느냐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984289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물이 바다에서 줄어들고 강물이 잦아서 마름 같이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64952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사람이 누우면 다시 일어나지 못하고 하늘이 없어지기까지 눈을 뜨지 못하며 잠을 깨지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38979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감추시며 주의 진노를 돌이키실 때까지 나를 숨기시고 나를 위하여 규례를 정하시고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기억하옵소서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118424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장정이라도 죽으면 어찌 다시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나의 모든 고난의 날 동안을 참으면서 풀려나기를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기다리겠나이다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0312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주께서는 나를 부르시겠고 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대답하겠나이다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주께서는 주의 손으로 지으신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기다리시겠나이다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06557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그러하온데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주께서 나의 걸음을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세시오니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죄를 감찰하지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157943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주는 내 허물을 주머니에 봉하시고 내 죄악을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싸매시나이다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247048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무너지는 산은 반드시 흩어지고 바위는 그 자리에서 옮겨가고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984525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물은 돌을 닳게 하고 넘치는 물은 땅의 티끌을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씻어버리나이다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이와 같이 주께서는 사람의 희망을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끊으시나이다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29849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꽃과 같이 자라나서 시들며 그림자 같이 지나가며 머물지 아니하거늘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845685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사람을 영원히 이기셔서 떠나게 하시며 그의 얼굴 빛을 변하게 하시고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쫓아보내시오니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556157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아들들이 존귀하게 되어도 그가 알지 못하며 그들이 비천하게 되어도 그가 깨닫지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14756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다만 그의 살이 아프고 그의 영혼이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애곡할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뿐이니이다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156641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같은 자를 주께서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눈여겨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보시나이까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주 앞으로 이끌어서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재판하시나이까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459606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 깨끗한 것을 더러운 것 가운데에서 낼 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있으리이까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362682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날을 정하셨고 그의 달 수도 주께 있으므로 그의 규례를 정하여 넘어가지 못하게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하셨사온즉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193316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그에게서 눈을 돌이켜 그가 품꾼 같이 그의 날을 마칠 때까지 그를 홀로 있게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09128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나무는 희망이 있나니 찍힐지라도 다시 움이 나서 연한 가지가 끊이지 아니하며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52453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뿌리가 땅에서 늙고 줄기가 흙에서 죽을지라도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460847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 기운에 움이 돋고 가지가 뻗어서 새로 심은 것과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같거니와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892160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305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2024-10-02T10:54:14Z</dcterms:modified>
</cp:coreProperties>
</file>