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04" r:id="rId3"/>
    <p:sldId id="705" r:id="rId4"/>
    <p:sldId id="706" r:id="rId5"/>
    <p:sldId id="707" r:id="rId6"/>
    <p:sldId id="708" r:id="rId7"/>
    <p:sldId id="709" r:id="rId8"/>
    <p:sldId id="710" r:id="rId9"/>
    <p:sldId id="711" r:id="rId10"/>
    <p:sldId id="712" r:id="rId11"/>
    <p:sldId id="713" r:id="rId12"/>
    <p:sldId id="714" r:id="rId13"/>
    <p:sldId id="715" r:id="rId14"/>
    <p:sldId id="716" r:id="rId15"/>
    <p:sldId id="717" r:id="rId16"/>
    <p:sldId id="718" r:id="rId17"/>
    <p:sldId id="719" r:id="rId18"/>
    <p:sldId id="720" r:id="rId19"/>
    <p:sldId id="721" r:id="rId20"/>
    <p:sldId id="722" r:id="rId21"/>
    <p:sldId id="723" r:id="rId22"/>
    <p:sldId id="724" r:id="rId23"/>
    <p:sldId id="725" r:id="rId24"/>
    <p:sldId id="726" r:id="rId25"/>
    <p:sldId id="727" r:id="rId26"/>
    <p:sldId id="728" r:id="rId27"/>
    <p:sldId id="729" r:id="rId28"/>
    <p:sldId id="730" r:id="rId29"/>
    <p:sldId id="731" r:id="rId30"/>
    <p:sldId id="732" r:id="rId31"/>
    <p:sldId id="733" r:id="rId32"/>
    <p:sldId id="734" r:id="rId33"/>
    <p:sldId id="735" r:id="rId34"/>
    <p:sldId id="736" r:id="rId35"/>
    <p:sldId id="737" r:id="rId36"/>
    <p:sldId id="738" r:id="rId37"/>
    <p:sldId id="739" r:id="rId38"/>
    <p:sldId id="740" r:id="rId39"/>
    <p:sldId id="741" r:id="rId40"/>
    <p:sldId id="742" r:id="rId41"/>
    <p:sldId id="743" r:id="rId42"/>
    <p:sldId id="744" r:id="rId43"/>
    <p:sldId id="745" r:id="rId44"/>
    <p:sldId id="746" r:id="rId45"/>
    <p:sldId id="747" r:id="rId46"/>
    <p:sldId id="748" r:id="rId47"/>
    <p:sldId id="749" r:id="rId48"/>
    <p:sldId id="750" r:id="rId49"/>
    <p:sldId id="751" r:id="rId50"/>
    <p:sldId id="752" r:id="rId51"/>
    <p:sldId id="753" r:id="rId5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theme" Target="theme/them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presProps" Target="presProps.xml"/><Relationship Id="rId58" Type="http://schemas.microsoft.com/office/2015/10/relationships/revisionInfo" Target="revisionInfo.xml"/><Relationship Id="rId5" Type="http://schemas.openxmlformats.org/officeDocument/2006/relationships/slide" Target="slides/slide3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tableStyles" Target="tableStyles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microsoft.com/office/2016/11/relationships/changesInfo" Target="changesInfos/changesInfo1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9500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8123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993015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76092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680290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077769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86253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4160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241553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015625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420375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6466038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3561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예수께서 안식일에 밀밭 사이로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가실새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제자들이 시장하여 이삭을 잘라 먹으니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457527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한쪽 손 마른 사람이 있는지라 사람들이 예수를 고발하려 하여 물어 이르되 안식일에 병 고치는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옳으니이까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8777389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중에 어떤 사람이 양 한 마리가 있어 안식일에 구덩이에 빠졌으면 끌어내지 않겠느냐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1279043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사람이 양보다 얼마나 더 귀하냐 그러므로 안식일에 선을 행하는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옳으니라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1669278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 사람에게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손을 내밀라 하시니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내밀매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다른 손과 같이 회복되어 성하더라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1650562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바리새인들이 나가서 어떻게 하여 예수를 죽일까 의논하거늘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6450597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아시고 거기를 떠나가시니 많은 사람이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따르는지라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예수께서 그들의 병을 다 고치시고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81014643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자기를 나타내지 말라 경고하셨으니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3102578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선지자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통하여 말씀하신 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1117091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택한 종 곧 내 마음에 기뻐하는 바 내가 사랑하는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내 영을 그에게 줄 터이니 그가 심판을 이방에 알게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9669862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다투지도 아니하며 들레지도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아무도 길에서 그 소리를 듣지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0617273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바리새인들이 보고 예수께 말하되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보시오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당신의 제자들이 안식일에 하지 못할 일을 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86166452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상한 갈대를 꺾지 아니하며 꺼져가는 심지를 끄지 아니하기를 심판하여 이길 때까지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7740841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이방들이 그의 이름을 바라리라 함을 이루려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하심이니라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1916929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귀신 들려 눈 멀고 말 못하는 사람을 데리고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예수께서 고쳐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말 못하는 사람이 말하며 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54896229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다 놀라 이르되 이는 다윗의 자손이 아니냐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5936480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바리새인들은 듣고 이르되 이가 귀신의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바알세불을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힘입지 않고는 귀신을 쫓아내지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73360053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그들의 생각을 아시고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스스로 분쟁하는 나라마다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황폐하여질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것이요 스스로 분쟁하는 동네나 집마다 서지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88324585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사탄이 사탄을 쫓아내면 스스로 분쟁하는 것이니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그리하고야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어떻게 그의 나라가 서겠느냐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92814855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바알세불을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힘입어 귀신을 쫓아내면 너희의 아들들은 누구를 힘입어 쫓아내느냐 그러므로 그들이 너희의 재판관이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26078414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내가 하나님의 성령을 힘입어 귀신을 쫓아내는 것이면 하나님의 나라가 이미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98014563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사람이 먼저 강한 자를 결박하지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않고서야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어떻게 그 강한 자의 집에 들어가 그 세간을 강탈하겠느냐 결박한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후에야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집을 강탈하리라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490692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다윗이 자기와 그 함께 한 자들이 시장할 때에 한 일을 읽지 못하였느냐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6607855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나와 함께 아니하는 자는 나를 반대하는 자요 나와 함께 모으지 아니하는 자는 헤치는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8689920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내가 너희에게 이르노니 사람에 대한 모든 죄와 모독은 사하심을 얻되 성령을 모독하는 것은 사하심을 얻지 못하겠고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40983249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누구든지 말로 인자를 거역하면 사하심을 얻되 누구든지 말로 성령을 거역하면 이 세상과 오는 세상에서도 사하심을 얻지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51926158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나무도 좋고 열매도 좋다 하든지 나무도 좋지 않고 열매도 좋지 않다 하든지 하라 그 열매로 나무를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196344635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독사의 자식들아 너희는 악하니 어떻게 선한 말을 할 수 있느냐 이는 마음에 가득한 것을 입으로 말함이라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93266570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선한 사람은 그 쌓은 선에서 선한 것을 내고 악한 사람은 그 쌓은 악에서 악한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74236515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너희에게 이르노니 사람이 무슨 무익한 말을 하든지 심판 날에 이에 대하여 심문을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6922993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말로 의롭다 함을 받고 네 말로 정죄함을 받으리라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67992510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서기관과 바리새인 중 몇 사람이 말하되 선생님이여 우리에게 표적 보여주시기를 원하나이다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293532933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대답하여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악하고 음란한 세대가 표적을 구하나 선지자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요나의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표적 밖에는 보일 표적이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931875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하나님의 전에 들어가서 제사장 외에는 자기나 그 함께 한 자들이 먹어서는 안 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진설병을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먹지 아니하였느냐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96161706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요나가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밤낮 사흘 동안 큰 물고기 뱃속에 있었던 것 같이 인자도 밤낮 사흘 동안 땅 속에 있으리라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970789103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심판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니느웨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사람들이 일어나 이 세대 사람을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정죄하리니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요나의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전도를 듣고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회개하였음이거니와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요나보다 더 큰 이가 여기 있으며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65927877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심판 때에 남방 여왕이 일어나 이 세대 사람을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정죄하리니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그가 솔로몬의 지혜로운 말을 들으려고 땅 끝에서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왔음이거니와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솔로몬보다 더 큰 이가 여기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605587421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더러운 귀신이 사람에게서 나갔을 때에 물 없는 곳으로 다니며 쉬기를 구하되 쉴 곳을 얻지 못하고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8886111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이르되 내가 나온 내 집으로 돌아가리라 하고 와 보니 그 집이 비고 청소되고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수리되었거늘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71178111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가서 저보다 더 악한 귀신 일곱을 데리고 들어가서 거하니 그 사람의 나중 형편이 전보다 더욱 심하게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악한 세대가 또한 이렇게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98125947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무리에게 말씀하실 때에 그의 어머니와 동생들이 예수께 말하려고 밖에 섰더니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56139769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사람이 예수께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여짜오되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당신의 어머니와 동생들이 당신께 말하려고 밖에 서 있나이다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83854588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말하던 사람에게 대답하여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누가 내 어머니이며 내 동생들이냐 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52942799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손을 내밀어 제자들을 가리켜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어머니와 나의 동생들을 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9259876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안식일에 제사장들이 성전 안에서 안식을 범하여도 죄가 없음을 너희가 율법에서 읽지 못하였느냐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99273516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누구든지 하늘에 계신 내 아버지의 뜻대로 하는 자가 내 형제요 자매요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어머니이니라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4559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너희에게 이르노니 성전보다 더 큰 이가 여기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653692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자비를 원하고 제사를 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하신 뜻을 너희가 알았더라면 무죄한 자를 정죄하지 아니하였으리라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878577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인자는 안식일의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주인이니라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7804228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거기에서 떠나 그들의 회당에 들어가시니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1760423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833</Words>
  <Application>Microsoft Office PowerPoint</Application>
  <PresentationFormat>와이드스크린</PresentationFormat>
  <Paragraphs>100</Paragraphs>
  <Slides>50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50</vt:i4>
      </vt:variant>
    </vt:vector>
  </HeadingPairs>
  <TitlesOfParts>
    <vt:vector size="5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2024-10-01T11:06:29Z</dcterms:modified>
</cp:coreProperties>
</file>