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5" r:id="rId9"/>
    <p:sldId id="262" r:id="rId10"/>
    <p:sldId id="263" r:id="rId11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BDB7"/>
    <a:srgbClr val="D74747"/>
    <a:srgbClr val="C3AF77"/>
    <a:srgbClr val="4A4A43"/>
    <a:srgbClr val="3D3D3C"/>
    <a:srgbClr val="6C6958"/>
    <a:srgbClr val="33CCFF"/>
    <a:srgbClr val="CF397D"/>
    <a:srgbClr val="62DADB"/>
    <a:srgbClr val="3BB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33" d="100"/>
          <a:sy n="33" d="100"/>
        </p:scale>
        <p:origin x="2340" y="14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9786-AFBA-423D-8C36-0D041237499C}" type="datetimeFigureOut">
              <a:rPr lang="en-ID" smtClean="0"/>
              <a:t>16/04/2021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AADE-2685-4B04-9BFE-2AAF9FA7A4C3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61732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9786-AFBA-423D-8C36-0D041237499C}" type="datetimeFigureOut">
              <a:rPr lang="en-ID" smtClean="0"/>
              <a:t>16/04/2021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AADE-2685-4B04-9BFE-2AAF9FA7A4C3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92395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9786-AFBA-423D-8C36-0D041237499C}" type="datetimeFigureOut">
              <a:rPr lang="en-ID" smtClean="0"/>
              <a:t>16/04/2021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AADE-2685-4B04-9BFE-2AAF9FA7A4C3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05229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9786-AFBA-423D-8C36-0D041237499C}" type="datetimeFigureOut">
              <a:rPr lang="en-ID" smtClean="0"/>
              <a:t>16/04/2021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AADE-2685-4B04-9BFE-2AAF9FA7A4C3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70431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9786-AFBA-423D-8C36-0D041237499C}" type="datetimeFigureOut">
              <a:rPr lang="en-ID" smtClean="0"/>
              <a:t>16/04/2021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AADE-2685-4B04-9BFE-2AAF9FA7A4C3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6124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9786-AFBA-423D-8C36-0D041237499C}" type="datetimeFigureOut">
              <a:rPr lang="en-ID" smtClean="0"/>
              <a:t>16/04/2021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AADE-2685-4B04-9BFE-2AAF9FA7A4C3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34540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9786-AFBA-423D-8C36-0D041237499C}" type="datetimeFigureOut">
              <a:rPr lang="en-ID" smtClean="0"/>
              <a:t>16/04/2021</a:t>
            </a:fld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AADE-2685-4B04-9BFE-2AAF9FA7A4C3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9981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9786-AFBA-423D-8C36-0D041237499C}" type="datetimeFigureOut">
              <a:rPr lang="en-ID" smtClean="0"/>
              <a:t>16/04/2021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AADE-2685-4B04-9BFE-2AAF9FA7A4C3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78797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9786-AFBA-423D-8C36-0D041237499C}" type="datetimeFigureOut">
              <a:rPr lang="en-ID" smtClean="0"/>
              <a:t>16/04/2021</a:t>
            </a:fld>
            <a:endParaRPr lang="en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AADE-2685-4B04-9BFE-2AAF9FA7A4C3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79243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9786-AFBA-423D-8C36-0D041237499C}" type="datetimeFigureOut">
              <a:rPr lang="en-ID" smtClean="0"/>
              <a:t>16/04/2021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AADE-2685-4B04-9BFE-2AAF9FA7A4C3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82016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9786-AFBA-423D-8C36-0D041237499C}" type="datetimeFigureOut">
              <a:rPr lang="en-ID" smtClean="0"/>
              <a:t>16/04/2021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AADE-2685-4B04-9BFE-2AAF9FA7A4C3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68219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9786-AFBA-423D-8C36-0D041237499C}" type="datetimeFigureOut">
              <a:rPr lang="en-ID" smtClean="0"/>
              <a:t>16/04/2021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1AADE-2685-4B04-9BFE-2AAF9FA7A4C3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56021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11D4C2A-2E59-4B38-B73C-B854A2C5E0C4}"/>
              </a:ext>
            </a:extLst>
          </p:cNvPr>
          <p:cNvSpPr/>
          <p:nvPr/>
        </p:nvSpPr>
        <p:spPr>
          <a:xfrm>
            <a:off x="2" y="-1"/>
            <a:ext cx="1111493" cy="10287001"/>
          </a:xfrm>
          <a:prstGeom prst="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0209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9729FB-7EBD-4303-AA39-6CE47B5FA403}"/>
              </a:ext>
            </a:extLst>
          </p:cNvPr>
          <p:cNvSpPr/>
          <p:nvPr/>
        </p:nvSpPr>
        <p:spPr>
          <a:xfrm>
            <a:off x="356339" y="2573555"/>
            <a:ext cx="3682162" cy="494914"/>
          </a:xfrm>
          <a:prstGeom prst="rect">
            <a:avLst/>
          </a:prstGeom>
          <a:gradFill>
            <a:gsLst>
              <a:gs pos="53800">
                <a:srgbClr val="008ED6"/>
              </a:gs>
              <a:gs pos="0">
                <a:srgbClr val="00B0F0"/>
              </a:gs>
              <a:gs pos="100000">
                <a:srgbClr val="0070C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0209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F4FFBEB-B428-4C86-89DD-AEE7DAA0766B}"/>
              </a:ext>
            </a:extLst>
          </p:cNvPr>
          <p:cNvSpPr/>
          <p:nvPr/>
        </p:nvSpPr>
        <p:spPr>
          <a:xfrm>
            <a:off x="4897365" y="6875103"/>
            <a:ext cx="1431949" cy="1365963"/>
          </a:xfrm>
          <a:prstGeom prst="rect">
            <a:avLst/>
          </a:prstGeom>
          <a:gradFill>
            <a:gsLst>
              <a:gs pos="53800">
                <a:srgbClr val="008ED6"/>
              </a:gs>
              <a:gs pos="0">
                <a:srgbClr val="00B0F0"/>
              </a:gs>
              <a:gs pos="100000">
                <a:srgbClr val="0070C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0209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C7DE8708-9808-4BD7-8E37-BC5C10A1390F}"/>
              </a:ext>
            </a:extLst>
          </p:cNvPr>
          <p:cNvSpPr/>
          <p:nvPr/>
        </p:nvSpPr>
        <p:spPr>
          <a:xfrm>
            <a:off x="-15958" y="2771520"/>
            <a:ext cx="6018158" cy="5127311"/>
          </a:xfrm>
          <a:prstGeom prst="rect">
            <a:avLst/>
          </a:prstGeom>
          <a:blipFill>
            <a:blip r:embed="rId2"/>
            <a:srcRect/>
            <a:stretch>
              <a:fillRect l="-13898" r="-1389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0209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D8987C2-7F8E-4742-8401-B51310853D6A}"/>
              </a:ext>
            </a:extLst>
          </p:cNvPr>
          <p:cNvSpPr/>
          <p:nvPr/>
        </p:nvSpPr>
        <p:spPr>
          <a:xfrm>
            <a:off x="5820191" y="9640929"/>
            <a:ext cx="4466806" cy="646072"/>
          </a:xfrm>
          <a:prstGeom prst="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0209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866F29-7B32-47DD-BEC0-4B7161E5263D}"/>
              </a:ext>
            </a:extLst>
          </p:cNvPr>
          <p:cNvSpPr/>
          <p:nvPr/>
        </p:nvSpPr>
        <p:spPr>
          <a:xfrm>
            <a:off x="8273942" y="4802474"/>
            <a:ext cx="2758937" cy="15476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0209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11DE1AC-42CC-49AC-8BD2-7F64996B41E2}"/>
              </a:ext>
            </a:extLst>
          </p:cNvPr>
          <p:cNvSpPr/>
          <p:nvPr/>
        </p:nvSpPr>
        <p:spPr>
          <a:xfrm>
            <a:off x="6866524" y="-1989555"/>
            <a:ext cx="4810568" cy="4810568"/>
          </a:xfrm>
          <a:prstGeom prst="ellipse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0209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57313BA-DF51-4C60-83E8-1194C464A43B}"/>
              </a:ext>
            </a:extLst>
          </p:cNvPr>
          <p:cNvSpPr/>
          <p:nvPr/>
        </p:nvSpPr>
        <p:spPr>
          <a:xfrm>
            <a:off x="6966898" y="6957372"/>
            <a:ext cx="2320462" cy="2320462"/>
          </a:xfrm>
          <a:prstGeom prst="ellipse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0209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C1D5499-5C0B-4342-997C-E488654D75B0}"/>
              </a:ext>
            </a:extLst>
          </p:cNvPr>
          <p:cNvSpPr/>
          <p:nvPr/>
        </p:nvSpPr>
        <p:spPr>
          <a:xfrm>
            <a:off x="9231005" y="6957372"/>
            <a:ext cx="412222" cy="412222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0209" dirty="0"/>
          </a:p>
        </p:txBody>
      </p:sp>
      <p:sp>
        <p:nvSpPr>
          <p:cNvPr id="20" name="Lorem ipsum koncone sam memet saiki ndue kantor dewe, sugih nemen saiki wonge lek">
            <a:extLst>
              <a:ext uri="{FF2B5EF4-FFF2-40B4-BE49-F238E27FC236}">
                <a16:creationId xmlns:a16="http://schemas.microsoft.com/office/drawing/2014/main" id="{70F47DF1-9320-497F-B4B7-4BEFD7DD3EE9}"/>
              </a:ext>
            </a:extLst>
          </p:cNvPr>
          <p:cNvSpPr/>
          <p:nvPr/>
        </p:nvSpPr>
        <p:spPr>
          <a:xfrm>
            <a:off x="6523181" y="5334940"/>
            <a:ext cx="32532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koncone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sam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memet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ndue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kantor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dewe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sugih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nemen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ditakoki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opo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rahasiane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yoo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dikei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uapik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nemen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enakan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dijak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ngobrol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  <p:grpSp>
        <p:nvGrpSpPr>
          <p:cNvPr id="21" name="JOIN NOW">
            <a:extLst>
              <a:ext uri="{FF2B5EF4-FFF2-40B4-BE49-F238E27FC236}">
                <a16:creationId xmlns:a16="http://schemas.microsoft.com/office/drawing/2014/main" id="{6AB3DC27-E11A-4291-B7FC-CA31A3798EBC}"/>
              </a:ext>
            </a:extLst>
          </p:cNvPr>
          <p:cNvGrpSpPr/>
          <p:nvPr/>
        </p:nvGrpSpPr>
        <p:grpSpPr>
          <a:xfrm>
            <a:off x="1672996" y="8758323"/>
            <a:ext cx="2978519" cy="726260"/>
            <a:chOff x="662809" y="8464965"/>
            <a:chExt cx="2152737" cy="52490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F8CFF770-436E-49D1-8416-CC64632A29C7}"/>
                </a:ext>
              </a:extLst>
            </p:cNvPr>
            <p:cNvSpPr/>
            <p:nvPr/>
          </p:nvSpPr>
          <p:spPr>
            <a:xfrm>
              <a:off x="662809" y="8464965"/>
              <a:ext cx="2152737" cy="524908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209"/>
            </a:p>
          </p:txBody>
        </p:sp>
        <p:sp>
          <p:nvSpPr>
            <p:cNvPr id="23" name="SHOP NOW">
              <a:extLst>
                <a:ext uri="{FF2B5EF4-FFF2-40B4-BE49-F238E27FC236}">
                  <a16:creationId xmlns:a16="http://schemas.microsoft.com/office/drawing/2014/main" id="{2F28BD73-720F-46B6-AE2D-3FBC76812CC2}"/>
                </a:ext>
              </a:extLst>
            </p:cNvPr>
            <p:cNvSpPr txBox="1"/>
            <p:nvPr/>
          </p:nvSpPr>
          <p:spPr>
            <a:xfrm>
              <a:off x="837109" y="8572337"/>
              <a:ext cx="1804136" cy="333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000" dirty="0">
                  <a:solidFill>
                    <a:srgbClr val="0070C0"/>
                  </a:solidFill>
                  <a:latin typeface="Montserrat" panose="00000500000000000000" pitchFamily="50" charset="0"/>
                  <a:cs typeface="Times New Roman" panose="02020603050405020304" pitchFamily="18" charset="0"/>
                </a:rPr>
                <a:t>SHOP NOW</a:t>
              </a:r>
            </a:p>
          </p:txBody>
        </p:sp>
      </p:grpSp>
      <p:sp>
        <p:nvSpPr>
          <p:cNvPr id="24" name="BIG SALE">
            <a:extLst>
              <a:ext uri="{FF2B5EF4-FFF2-40B4-BE49-F238E27FC236}">
                <a16:creationId xmlns:a16="http://schemas.microsoft.com/office/drawing/2014/main" id="{A23EA507-0E8D-4196-AB7E-691DE896E430}"/>
              </a:ext>
            </a:extLst>
          </p:cNvPr>
          <p:cNvSpPr txBox="1"/>
          <p:nvPr/>
        </p:nvSpPr>
        <p:spPr>
          <a:xfrm>
            <a:off x="1633859" y="216593"/>
            <a:ext cx="730199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BIG SALE</a:t>
            </a:r>
            <a:endParaRPr lang="en-ID" sz="11500" b="1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25" name="30%">
            <a:extLst>
              <a:ext uri="{FF2B5EF4-FFF2-40B4-BE49-F238E27FC236}">
                <a16:creationId xmlns:a16="http://schemas.microsoft.com/office/drawing/2014/main" id="{DB8BC96C-7DC3-410A-A2B5-9F603DADF8B4}"/>
              </a:ext>
            </a:extLst>
          </p:cNvPr>
          <p:cNvSpPr txBox="1"/>
          <p:nvPr/>
        </p:nvSpPr>
        <p:spPr>
          <a:xfrm>
            <a:off x="6221057" y="3038114"/>
            <a:ext cx="398698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500" b="1" dirty="0">
                <a:solidFill>
                  <a:srgbClr val="0070C0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30%</a:t>
            </a:r>
            <a:endParaRPr lang="en-ID" sz="11500" b="1" dirty="0">
              <a:solidFill>
                <a:srgbClr val="0070C0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26" name="OFF">
            <a:extLst>
              <a:ext uri="{FF2B5EF4-FFF2-40B4-BE49-F238E27FC236}">
                <a16:creationId xmlns:a16="http://schemas.microsoft.com/office/drawing/2014/main" id="{2D347D8B-40CD-4899-8084-BB8DE48E4EC7}"/>
              </a:ext>
            </a:extLst>
          </p:cNvPr>
          <p:cNvSpPr txBox="1"/>
          <p:nvPr/>
        </p:nvSpPr>
        <p:spPr>
          <a:xfrm>
            <a:off x="6543750" y="4570217"/>
            <a:ext cx="14798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rgbClr val="0070C0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OFF</a:t>
            </a:r>
            <a:endParaRPr lang="en-ID" sz="4800" dirty="0">
              <a:solidFill>
                <a:srgbClr val="0070C0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27" name="ALL FURNITURE">
            <a:extLst>
              <a:ext uri="{FF2B5EF4-FFF2-40B4-BE49-F238E27FC236}">
                <a16:creationId xmlns:a16="http://schemas.microsoft.com/office/drawing/2014/main" id="{19604647-3043-46F7-92DA-B0237A01BCE7}"/>
              </a:ext>
            </a:extLst>
          </p:cNvPr>
          <p:cNvSpPr txBox="1"/>
          <p:nvPr/>
        </p:nvSpPr>
        <p:spPr>
          <a:xfrm>
            <a:off x="6487516" y="7504702"/>
            <a:ext cx="3454072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ALL FURNITURE</a:t>
            </a:r>
            <a:endParaRPr lang="en-ID" sz="3600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055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>
            <a:extLst>
              <a:ext uri="{FF2B5EF4-FFF2-40B4-BE49-F238E27FC236}">
                <a16:creationId xmlns:a16="http://schemas.microsoft.com/office/drawing/2014/main" id="{CE789BDB-2547-4B8D-AD9F-E5DBC369102C}"/>
              </a:ext>
            </a:extLst>
          </p:cNvPr>
          <p:cNvSpPr/>
          <p:nvPr/>
        </p:nvSpPr>
        <p:spPr>
          <a:xfrm>
            <a:off x="-697452" y="-1206660"/>
            <a:ext cx="3062130" cy="3062130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7342CE8-A354-4A77-BBC7-DAF81008F4A6}"/>
              </a:ext>
            </a:extLst>
          </p:cNvPr>
          <p:cNvSpPr/>
          <p:nvPr/>
        </p:nvSpPr>
        <p:spPr>
          <a:xfrm>
            <a:off x="9144009" y="8199589"/>
            <a:ext cx="3062130" cy="3062130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8F8DC2A-0872-4EF3-9757-40678DF24928}"/>
              </a:ext>
            </a:extLst>
          </p:cNvPr>
          <p:cNvSpPr/>
          <p:nvPr/>
        </p:nvSpPr>
        <p:spPr>
          <a:xfrm>
            <a:off x="-4106850" y="3278135"/>
            <a:ext cx="10629900" cy="10629900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07965E3-C175-4EB9-8602-3D48E830816D}"/>
              </a:ext>
            </a:extLst>
          </p:cNvPr>
          <p:cNvSpPr/>
          <p:nvPr/>
        </p:nvSpPr>
        <p:spPr>
          <a:xfrm>
            <a:off x="2690352" y="-3619500"/>
            <a:ext cx="10629900" cy="106299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03852EDC-F92C-4C8B-9530-8AE13DA854F3}"/>
              </a:ext>
            </a:extLst>
          </p:cNvPr>
          <p:cNvSpPr/>
          <p:nvPr/>
        </p:nvSpPr>
        <p:spPr>
          <a:xfrm>
            <a:off x="2918952" y="-3390900"/>
            <a:ext cx="10629900" cy="10629900"/>
          </a:xfrm>
          <a:prstGeom prst="ellipse">
            <a:avLst/>
          </a:prstGeom>
          <a:blipFill>
            <a:blip r:embed="rId2"/>
            <a:srcRect/>
            <a:stretch>
              <a:fillRect l="-9363" t="30506" r="473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95EBEAA-44EC-4390-9FC6-F89BFBEC2FF5}"/>
              </a:ext>
            </a:extLst>
          </p:cNvPr>
          <p:cNvSpPr/>
          <p:nvPr/>
        </p:nvSpPr>
        <p:spPr>
          <a:xfrm>
            <a:off x="-1710812" y="2337055"/>
            <a:ext cx="2442028" cy="2491911"/>
          </a:xfrm>
          <a:custGeom>
            <a:avLst/>
            <a:gdLst>
              <a:gd name="connsiteX0" fmla="*/ 1426431 w 1462431"/>
              <a:gd name="connsiteY0" fmla="*/ 1420304 h 1492304"/>
              <a:gd name="connsiteX1" fmla="*/ 1462431 w 1462431"/>
              <a:gd name="connsiteY1" fmla="*/ 1456304 h 1492304"/>
              <a:gd name="connsiteX2" fmla="*/ 1426431 w 1462431"/>
              <a:gd name="connsiteY2" fmla="*/ 1492304 h 1492304"/>
              <a:gd name="connsiteX3" fmla="*/ 1390431 w 1462431"/>
              <a:gd name="connsiteY3" fmla="*/ 1456304 h 1492304"/>
              <a:gd name="connsiteX4" fmla="*/ 1426431 w 1462431"/>
              <a:gd name="connsiteY4" fmla="*/ 1420304 h 1492304"/>
              <a:gd name="connsiteX5" fmla="*/ 962954 w 1462431"/>
              <a:gd name="connsiteY5" fmla="*/ 1420304 h 1492304"/>
              <a:gd name="connsiteX6" fmla="*/ 998954 w 1462431"/>
              <a:gd name="connsiteY6" fmla="*/ 1456304 h 1492304"/>
              <a:gd name="connsiteX7" fmla="*/ 962954 w 1462431"/>
              <a:gd name="connsiteY7" fmla="*/ 1492304 h 1492304"/>
              <a:gd name="connsiteX8" fmla="*/ 926954 w 1462431"/>
              <a:gd name="connsiteY8" fmla="*/ 1456304 h 1492304"/>
              <a:gd name="connsiteX9" fmla="*/ 962954 w 1462431"/>
              <a:gd name="connsiteY9" fmla="*/ 1420304 h 1492304"/>
              <a:gd name="connsiteX10" fmla="*/ 499477 w 1462431"/>
              <a:gd name="connsiteY10" fmla="*/ 1420304 h 1492304"/>
              <a:gd name="connsiteX11" fmla="*/ 535477 w 1462431"/>
              <a:gd name="connsiteY11" fmla="*/ 1456304 h 1492304"/>
              <a:gd name="connsiteX12" fmla="*/ 499477 w 1462431"/>
              <a:gd name="connsiteY12" fmla="*/ 1492304 h 1492304"/>
              <a:gd name="connsiteX13" fmla="*/ 463477 w 1462431"/>
              <a:gd name="connsiteY13" fmla="*/ 1456304 h 1492304"/>
              <a:gd name="connsiteX14" fmla="*/ 499477 w 1462431"/>
              <a:gd name="connsiteY14" fmla="*/ 1420304 h 1492304"/>
              <a:gd name="connsiteX15" fmla="*/ 36000 w 1462431"/>
              <a:gd name="connsiteY15" fmla="*/ 1420304 h 1492304"/>
              <a:gd name="connsiteX16" fmla="*/ 72000 w 1462431"/>
              <a:gd name="connsiteY16" fmla="*/ 1456304 h 1492304"/>
              <a:gd name="connsiteX17" fmla="*/ 36000 w 1462431"/>
              <a:gd name="connsiteY17" fmla="*/ 1492304 h 1492304"/>
              <a:gd name="connsiteX18" fmla="*/ 0 w 1462431"/>
              <a:gd name="connsiteY18" fmla="*/ 1456304 h 1492304"/>
              <a:gd name="connsiteX19" fmla="*/ 36000 w 1462431"/>
              <a:gd name="connsiteY19" fmla="*/ 1420304 h 1492304"/>
              <a:gd name="connsiteX20" fmla="*/ 1426431 w 1462431"/>
              <a:gd name="connsiteY20" fmla="*/ 1065228 h 1492304"/>
              <a:gd name="connsiteX21" fmla="*/ 1462431 w 1462431"/>
              <a:gd name="connsiteY21" fmla="*/ 1101228 h 1492304"/>
              <a:gd name="connsiteX22" fmla="*/ 1426431 w 1462431"/>
              <a:gd name="connsiteY22" fmla="*/ 1137228 h 1492304"/>
              <a:gd name="connsiteX23" fmla="*/ 1390431 w 1462431"/>
              <a:gd name="connsiteY23" fmla="*/ 1101228 h 1492304"/>
              <a:gd name="connsiteX24" fmla="*/ 1426431 w 1462431"/>
              <a:gd name="connsiteY24" fmla="*/ 1065228 h 1492304"/>
              <a:gd name="connsiteX25" fmla="*/ 962954 w 1462431"/>
              <a:gd name="connsiteY25" fmla="*/ 1065228 h 1492304"/>
              <a:gd name="connsiteX26" fmla="*/ 998954 w 1462431"/>
              <a:gd name="connsiteY26" fmla="*/ 1101228 h 1492304"/>
              <a:gd name="connsiteX27" fmla="*/ 962954 w 1462431"/>
              <a:gd name="connsiteY27" fmla="*/ 1137228 h 1492304"/>
              <a:gd name="connsiteX28" fmla="*/ 926954 w 1462431"/>
              <a:gd name="connsiteY28" fmla="*/ 1101228 h 1492304"/>
              <a:gd name="connsiteX29" fmla="*/ 962954 w 1462431"/>
              <a:gd name="connsiteY29" fmla="*/ 1065228 h 1492304"/>
              <a:gd name="connsiteX30" fmla="*/ 499477 w 1462431"/>
              <a:gd name="connsiteY30" fmla="*/ 1065228 h 1492304"/>
              <a:gd name="connsiteX31" fmla="*/ 535477 w 1462431"/>
              <a:gd name="connsiteY31" fmla="*/ 1101228 h 1492304"/>
              <a:gd name="connsiteX32" fmla="*/ 499477 w 1462431"/>
              <a:gd name="connsiteY32" fmla="*/ 1137228 h 1492304"/>
              <a:gd name="connsiteX33" fmla="*/ 463477 w 1462431"/>
              <a:gd name="connsiteY33" fmla="*/ 1101228 h 1492304"/>
              <a:gd name="connsiteX34" fmla="*/ 499477 w 1462431"/>
              <a:gd name="connsiteY34" fmla="*/ 1065228 h 1492304"/>
              <a:gd name="connsiteX35" fmla="*/ 36000 w 1462431"/>
              <a:gd name="connsiteY35" fmla="*/ 1065228 h 1492304"/>
              <a:gd name="connsiteX36" fmla="*/ 72000 w 1462431"/>
              <a:gd name="connsiteY36" fmla="*/ 1101228 h 1492304"/>
              <a:gd name="connsiteX37" fmla="*/ 36000 w 1462431"/>
              <a:gd name="connsiteY37" fmla="*/ 1137228 h 1492304"/>
              <a:gd name="connsiteX38" fmla="*/ 0 w 1462431"/>
              <a:gd name="connsiteY38" fmla="*/ 1101228 h 1492304"/>
              <a:gd name="connsiteX39" fmla="*/ 36000 w 1462431"/>
              <a:gd name="connsiteY39" fmla="*/ 1065228 h 1492304"/>
              <a:gd name="connsiteX40" fmla="*/ 1426431 w 1462431"/>
              <a:gd name="connsiteY40" fmla="*/ 710152 h 1492304"/>
              <a:gd name="connsiteX41" fmla="*/ 1462431 w 1462431"/>
              <a:gd name="connsiteY41" fmla="*/ 746152 h 1492304"/>
              <a:gd name="connsiteX42" fmla="*/ 1426431 w 1462431"/>
              <a:gd name="connsiteY42" fmla="*/ 782152 h 1492304"/>
              <a:gd name="connsiteX43" fmla="*/ 1390431 w 1462431"/>
              <a:gd name="connsiteY43" fmla="*/ 746152 h 1492304"/>
              <a:gd name="connsiteX44" fmla="*/ 1426431 w 1462431"/>
              <a:gd name="connsiteY44" fmla="*/ 710152 h 1492304"/>
              <a:gd name="connsiteX45" fmla="*/ 962954 w 1462431"/>
              <a:gd name="connsiteY45" fmla="*/ 710152 h 1492304"/>
              <a:gd name="connsiteX46" fmla="*/ 998954 w 1462431"/>
              <a:gd name="connsiteY46" fmla="*/ 746152 h 1492304"/>
              <a:gd name="connsiteX47" fmla="*/ 962954 w 1462431"/>
              <a:gd name="connsiteY47" fmla="*/ 782152 h 1492304"/>
              <a:gd name="connsiteX48" fmla="*/ 926954 w 1462431"/>
              <a:gd name="connsiteY48" fmla="*/ 746152 h 1492304"/>
              <a:gd name="connsiteX49" fmla="*/ 962954 w 1462431"/>
              <a:gd name="connsiteY49" fmla="*/ 710152 h 1492304"/>
              <a:gd name="connsiteX50" fmla="*/ 499477 w 1462431"/>
              <a:gd name="connsiteY50" fmla="*/ 710152 h 1492304"/>
              <a:gd name="connsiteX51" fmla="*/ 535477 w 1462431"/>
              <a:gd name="connsiteY51" fmla="*/ 746152 h 1492304"/>
              <a:gd name="connsiteX52" fmla="*/ 499477 w 1462431"/>
              <a:gd name="connsiteY52" fmla="*/ 782152 h 1492304"/>
              <a:gd name="connsiteX53" fmla="*/ 463477 w 1462431"/>
              <a:gd name="connsiteY53" fmla="*/ 746152 h 1492304"/>
              <a:gd name="connsiteX54" fmla="*/ 499477 w 1462431"/>
              <a:gd name="connsiteY54" fmla="*/ 710152 h 1492304"/>
              <a:gd name="connsiteX55" fmla="*/ 36000 w 1462431"/>
              <a:gd name="connsiteY55" fmla="*/ 710152 h 1492304"/>
              <a:gd name="connsiteX56" fmla="*/ 72000 w 1462431"/>
              <a:gd name="connsiteY56" fmla="*/ 746152 h 1492304"/>
              <a:gd name="connsiteX57" fmla="*/ 36000 w 1462431"/>
              <a:gd name="connsiteY57" fmla="*/ 782152 h 1492304"/>
              <a:gd name="connsiteX58" fmla="*/ 0 w 1462431"/>
              <a:gd name="connsiteY58" fmla="*/ 746152 h 1492304"/>
              <a:gd name="connsiteX59" fmla="*/ 36000 w 1462431"/>
              <a:gd name="connsiteY59" fmla="*/ 710152 h 1492304"/>
              <a:gd name="connsiteX60" fmla="*/ 1426431 w 1462431"/>
              <a:gd name="connsiteY60" fmla="*/ 355076 h 1492304"/>
              <a:gd name="connsiteX61" fmla="*/ 1462431 w 1462431"/>
              <a:gd name="connsiteY61" fmla="*/ 391076 h 1492304"/>
              <a:gd name="connsiteX62" fmla="*/ 1426431 w 1462431"/>
              <a:gd name="connsiteY62" fmla="*/ 427076 h 1492304"/>
              <a:gd name="connsiteX63" fmla="*/ 1390431 w 1462431"/>
              <a:gd name="connsiteY63" fmla="*/ 391076 h 1492304"/>
              <a:gd name="connsiteX64" fmla="*/ 1426431 w 1462431"/>
              <a:gd name="connsiteY64" fmla="*/ 355076 h 1492304"/>
              <a:gd name="connsiteX65" fmla="*/ 962954 w 1462431"/>
              <a:gd name="connsiteY65" fmla="*/ 355076 h 1492304"/>
              <a:gd name="connsiteX66" fmla="*/ 998954 w 1462431"/>
              <a:gd name="connsiteY66" fmla="*/ 391076 h 1492304"/>
              <a:gd name="connsiteX67" fmla="*/ 962954 w 1462431"/>
              <a:gd name="connsiteY67" fmla="*/ 427076 h 1492304"/>
              <a:gd name="connsiteX68" fmla="*/ 926954 w 1462431"/>
              <a:gd name="connsiteY68" fmla="*/ 391076 h 1492304"/>
              <a:gd name="connsiteX69" fmla="*/ 962954 w 1462431"/>
              <a:gd name="connsiteY69" fmla="*/ 355076 h 1492304"/>
              <a:gd name="connsiteX70" fmla="*/ 499477 w 1462431"/>
              <a:gd name="connsiteY70" fmla="*/ 355076 h 1492304"/>
              <a:gd name="connsiteX71" fmla="*/ 535477 w 1462431"/>
              <a:gd name="connsiteY71" fmla="*/ 391076 h 1492304"/>
              <a:gd name="connsiteX72" fmla="*/ 499477 w 1462431"/>
              <a:gd name="connsiteY72" fmla="*/ 427076 h 1492304"/>
              <a:gd name="connsiteX73" fmla="*/ 463477 w 1462431"/>
              <a:gd name="connsiteY73" fmla="*/ 391076 h 1492304"/>
              <a:gd name="connsiteX74" fmla="*/ 499477 w 1462431"/>
              <a:gd name="connsiteY74" fmla="*/ 355076 h 1492304"/>
              <a:gd name="connsiteX75" fmla="*/ 36000 w 1462431"/>
              <a:gd name="connsiteY75" fmla="*/ 355076 h 1492304"/>
              <a:gd name="connsiteX76" fmla="*/ 72000 w 1462431"/>
              <a:gd name="connsiteY76" fmla="*/ 391076 h 1492304"/>
              <a:gd name="connsiteX77" fmla="*/ 36000 w 1462431"/>
              <a:gd name="connsiteY77" fmla="*/ 427076 h 1492304"/>
              <a:gd name="connsiteX78" fmla="*/ 0 w 1462431"/>
              <a:gd name="connsiteY78" fmla="*/ 391076 h 1492304"/>
              <a:gd name="connsiteX79" fmla="*/ 36000 w 1462431"/>
              <a:gd name="connsiteY79" fmla="*/ 355076 h 1492304"/>
              <a:gd name="connsiteX80" fmla="*/ 1426431 w 1462431"/>
              <a:gd name="connsiteY80" fmla="*/ 0 h 1492304"/>
              <a:gd name="connsiteX81" fmla="*/ 1462431 w 1462431"/>
              <a:gd name="connsiteY81" fmla="*/ 36000 h 1492304"/>
              <a:gd name="connsiteX82" fmla="*/ 1426431 w 1462431"/>
              <a:gd name="connsiteY82" fmla="*/ 72000 h 1492304"/>
              <a:gd name="connsiteX83" fmla="*/ 1390431 w 1462431"/>
              <a:gd name="connsiteY83" fmla="*/ 36000 h 1492304"/>
              <a:gd name="connsiteX84" fmla="*/ 1426431 w 1462431"/>
              <a:gd name="connsiteY84" fmla="*/ 0 h 1492304"/>
              <a:gd name="connsiteX85" fmla="*/ 962954 w 1462431"/>
              <a:gd name="connsiteY85" fmla="*/ 0 h 1492304"/>
              <a:gd name="connsiteX86" fmla="*/ 998954 w 1462431"/>
              <a:gd name="connsiteY86" fmla="*/ 36000 h 1492304"/>
              <a:gd name="connsiteX87" fmla="*/ 962954 w 1462431"/>
              <a:gd name="connsiteY87" fmla="*/ 72000 h 1492304"/>
              <a:gd name="connsiteX88" fmla="*/ 926954 w 1462431"/>
              <a:gd name="connsiteY88" fmla="*/ 36000 h 1492304"/>
              <a:gd name="connsiteX89" fmla="*/ 962954 w 1462431"/>
              <a:gd name="connsiteY89" fmla="*/ 0 h 1492304"/>
              <a:gd name="connsiteX90" fmla="*/ 499477 w 1462431"/>
              <a:gd name="connsiteY90" fmla="*/ 0 h 1492304"/>
              <a:gd name="connsiteX91" fmla="*/ 535477 w 1462431"/>
              <a:gd name="connsiteY91" fmla="*/ 36000 h 1492304"/>
              <a:gd name="connsiteX92" fmla="*/ 499477 w 1462431"/>
              <a:gd name="connsiteY92" fmla="*/ 72000 h 1492304"/>
              <a:gd name="connsiteX93" fmla="*/ 463477 w 1462431"/>
              <a:gd name="connsiteY93" fmla="*/ 36000 h 1492304"/>
              <a:gd name="connsiteX94" fmla="*/ 499477 w 1462431"/>
              <a:gd name="connsiteY94" fmla="*/ 0 h 1492304"/>
              <a:gd name="connsiteX95" fmla="*/ 36000 w 1462431"/>
              <a:gd name="connsiteY95" fmla="*/ 0 h 1492304"/>
              <a:gd name="connsiteX96" fmla="*/ 72000 w 1462431"/>
              <a:gd name="connsiteY96" fmla="*/ 36000 h 1492304"/>
              <a:gd name="connsiteX97" fmla="*/ 36000 w 1462431"/>
              <a:gd name="connsiteY97" fmla="*/ 72000 h 1492304"/>
              <a:gd name="connsiteX98" fmla="*/ 0 w 1462431"/>
              <a:gd name="connsiteY98" fmla="*/ 36000 h 1492304"/>
              <a:gd name="connsiteX99" fmla="*/ 36000 w 1462431"/>
              <a:gd name="connsiteY99" fmla="*/ 0 h 1492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462431" h="1492304">
                <a:moveTo>
                  <a:pt x="1426431" y="1420304"/>
                </a:moveTo>
                <a:cubicBezTo>
                  <a:pt x="1446313" y="1420304"/>
                  <a:pt x="1462431" y="1436422"/>
                  <a:pt x="1462431" y="1456304"/>
                </a:cubicBezTo>
                <a:cubicBezTo>
                  <a:pt x="1462431" y="1476186"/>
                  <a:pt x="1446313" y="1492304"/>
                  <a:pt x="1426431" y="1492304"/>
                </a:cubicBezTo>
                <a:cubicBezTo>
                  <a:pt x="1406549" y="1492304"/>
                  <a:pt x="1390431" y="1476186"/>
                  <a:pt x="1390431" y="1456304"/>
                </a:cubicBezTo>
                <a:cubicBezTo>
                  <a:pt x="1390431" y="1436422"/>
                  <a:pt x="1406549" y="1420304"/>
                  <a:pt x="1426431" y="1420304"/>
                </a:cubicBezTo>
                <a:close/>
                <a:moveTo>
                  <a:pt x="962954" y="1420304"/>
                </a:moveTo>
                <a:cubicBezTo>
                  <a:pt x="982836" y="1420304"/>
                  <a:pt x="998954" y="1436422"/>
                  <a:pt x="998954" y="1456304"/>
                </a:cubicBezTo>
                <a:cubicBezTo>
                  <a:pt x="998954" y="1476186"/>
                  <a:pt x="982836" y="1492304"/>
                  <a:pt x="962954" y="1492304"/>
                </a:cubicBezTo>
                <a:cubicBezTo>
                  <a:pt x="943072" y="1492304"/>
                  <a:pt x="926954" y="1476186"/>
                  <a:pt x="926954" y="1456304"/>
                </a:cubicBezTo>
                <a:cubicBezTo>
                  <a:pt x="926954" y="1436422"/>
                  <a:pt x="943072" y="1420304"/>
                  <a:pt x="962954" y="1420304"/>
                </a:cubicBezTo>
                <a:close/>
                <a:moveTo>
                  <a:pt x="499477" y="1420304"/>
                </a:moveTo>
                <a:cubicBezTo>
                  <a:pt x="519359" y="1420304"/>
                  <a:pt x="535477" y="1436422"/>
                  <a:pt x="535477" y="1456304"/>
                </a:cubicBezTo>
                <a:cubicBezTo>
                  <a:pt x="535477" y="1476186"/>
                  <a:pt x="519359" y="1492304"/>
                  <a:pt x="499477" y="1492304"/>
                </a:cubicBezTo>
                <a:cubicBezTo>
                  <a:pt x="479595" y="1492304"/>
                  <a:pt x="463477" y="1476186"/>
                  <a:pt x="463477" y="1456304"/>
                </a:cubicBezTo>
                <a:cubicBezTo>
                  <a:pt x="463477" y="1436422"/>
                  <a:pt x="479595" y="1420304"/>
                  <a:pt x="499477" y="1420304"/>
                </a:cubicBezTo>
                <a:close/>
                <a:moveTo>
                  <a:pt x="36000" y="1420304"/>
                </a:moveTo>
                <a:cubicBezTo>
                  <a:pt x="55882" y="1420304"/>
                  <a:pt x="72000" y="1436422"/>
                  <a:pt x="72000" y="1456304"/>
                </a:cubicBezTo>
                <a:cubicBezTo>
                  <a:pt x="72000" y="1476186"/>
                  <a:pt x="55882" y="1492304"/>
                  <a:pt x="36000" y="1492304"/>
                </a:cubicBezTo>
                <a:cubicBezTo>
                  <a:pt x="16118" y="1492304"/>
                  <a:pt x="0" y="1476186"/>
                  <a:pt x="0" y="1456304"/>
                </a:cubicBezTo>
                <a:cubicBezTo>
                  <a:pt x="0" y="1436422"/>
                  <a:pt x="16118" y="1420304"/>
                  <a:pt x="36000" y="1420304"/>
                </a:cubicBezTo>
                <a:close/>
                <a:moveTo>
                  <a:pt x="1426431" y="1065228"/>
                </a:moveTo>
                <a:cubicBezTo>
                  <a:pt x="1446313" y="1065228"/>
                  <a:pt x="1462431" y="1081346"/>
                  <a:pt x="1462431" y="1101228"/>
                </a:cubicBezTo>
                <a:cubicBezTo>
                  <a:pt x="1462431" y="1121110"/>
                  <a:pt x="1446313" y="1137228"/>
                  <a:pt x="1426431" y="1137228"/>
                </a:cubicBezTo>
                <a:cubicBezTo>
                  <a:pt x="1406549" y="1137228"/>
                  <a:pt x="1390431" y="1121110"/>
                  <a:pt x="1390431" y="1101228"/>
                </a:cubicBezTo>
                <a:cubicBezTo>
                  <a:pt x="1390431" y="1081346"/>
                  <a:pt x="1406549" y="1065228"/>
                  <a:pt x="1426431" y="1065228"/>
                </a:cubicBezTo>
                <a:close/>
                <a:moveTo>
                  <a:pt x="962954" y="1065228"/>
                </a:moveTo>
                <a:cubicBezTo>
                  <a:pt x="982836" y="1065228"/>
                  <a:pt x="998954" y="1081346"/>
                  <a:pt x="998954" y="1101228"/>
                </a:cubicBezTo>
                <a:cubicBezTo>
                  <a:pt x="998954" y="1121110"/>
                  <a:pt x="982836" y="1137228"/>
                  <a:pt x="962954" y="1137228"/>
                </a:cubicBezTo>
                <a:cubicBezTo>
                  <a:pt x="943072" y="1137228"/>
                  <a:pt x="926954" y="1121110"/>
                  <a:pt x="926954" y="1101228"/>
                </a:cubicBezTo>
                <a:cubicBezTo>
                  <a:pt x="926954" y="1081346"/>
                  <a:pt x="943072" y="1065228"/>
                  <a:pt x="962954" y="1065228"/>
                </a:cubicBezTo>
                <a:close/>
                <a:moveTo>
                  <a:pt x="499477" y="1065228"/>
                </a:moveTo>
                <a:cubicBezTo>
                  <a:pt x="519359" y="1065228"/>
                  <a:pt x="535477" y="1081346"/>
                  <a:pt x="535477" y="1101228"/>
                </a:cubicBezTo>
                <a:cubicBezTo>
                  <a:pt x="535477" y="1121110"/>
                  <a:pt x="519359" y="1137228"/>
                  <a:pt x="499477" y="1137228"/>
                </a:cubicBezTo>
                <a:cubicBezTo>
                  <a:pt x="479595" y="1137228"/>
                  <a:pt x="463477" y="1121110"/>
                  <a:pt x="463477" y="1101228"/>
                </a:cubicBezTo>
                <a:cubicBezTo>
                  <a:pt x="463477" y="1081346"/>
                  <a:pt x="479595" y="1065228"/>
                  <a:pt x="499477" y="1065228"/>
                </a:cubicBezTo>
                <a:close/>
                <a:moveTo>
                  <a:pt x="36000" y="1065228"/>
                </a:moveTo>
                <a:cubicBezTo>
                  <a:pt x="55882" y="1065228"/>
                  <a:pt x="72000" y="1081346"/>
                  <a:pt x="72000" y="1101228"/>
                </a:cubicBezTo>
                <a:cubicBezTo>
                  <a:pt x="72000" y="1121110"/>
                  <a:pt x="55882" y="1137228"/>
                  <a:pt x="36000" y="1137228"/>
                </a:cubicBezTo>
                <a:cubicBezTo>
                  <a:pt x="16118" y="1137228"/>
                  <a:pt x="0" y="1121110"/>
                  <a:pt x="0" y="1101228"/>
                </a:cubicBezTo>
                <a:cubicBezTo>
                  <a:pt x="0" y="1081346"/>
                  <a:pt x="16118" y="1065228"/>
                  <a:pt x="36000" y="1065228"/>
                </a:cubicBezTo>
                <a:close/>
                <a:moveTo>
                  <a:pt x="1426431" y="710152"/>
                </a:moveTo>
                <a:cubicBezTo>
                  <a:pt x="1446313" y="710152"/>
                  <a:pt x="1462431" y="726270"/>
                  <a:pt x="1462431" y="746152"/>
                </a:cubicBezTo>
                <a:cubicBezTo>
                  <a:pt x="1462431" y="766034"/>
                  <a:pt x="1446313" y="782152"/>
                  <a:pt x="1426431" y="782152"/>
                </a:cubicBezTo>
                <a:cubicBezTo>
                  <a:pt x="1406549" y="782152"/>
                  <a:pt x="1390431" y="766034"/>
                  <a:pt x="1390431" y="746152"/>
                </a:cubicBezTo>
                <a:cubicBezTo>
                  <a:pt x="1390431" y="726270"/>
                  <a:pt x="1406549" y="710152"/>
                  <a:pt x="1426431" y="710152"/>
                </a:cubicBezTo>
                <a:close/>
                <a:moveTo>
                  <a:pt x="962954" y="710152"/>
                </a:moveTo>
                <a:cubicBezTo>
                  <a:pt x="982836" y="710152"/>
                  <a:pt x="998954" y="726270"/>
                  <a:pt x="998954" y="746152"/>
                </a:cubicBezTo>
                <a:cubicBezTo>
                  <a:pt x="998954" y="766034"/>
                  <a:pt x="982836" y="782152"/>
                  <a:pt x="962954" y="782152"/>
                </a:cubicBezTo>
                <a:cubicBezTo>
                  <a:pt x="943072" y="782152"/>
                  <a:pt x="926954" y="766034"/>
                  <a:pt x="926954" y="746152"/>
                </a:cubicBezTo>
                <a:cubicBezTo>
                  <a:pt x="926954" y="726270"/>
                  <a:pt x="943072" y="710152"/>
                  <a:pt x="962954" y="710152"/>
                </a:cubicBezTo>
                <a:close/>
                <a:moveTo>
                  <a:pt x="499477" y="710152"/>
                </a:moveTo>
                <a:cubicBezTo>
                  <a:pt x="519359" y="710152"/>
                  <a:pt x="535477" y="726270"/>
                  <a:pt x="535477" y="746152"/>
                </a:cubicBezTo>
                <a:cubicBezTo>
                  <a:pt x="535477" y="766034"/>
                  <a:pt x="519359" y="782152"/>
                  <a:pt x="499477" y="782152"/>
                </a:cubicBezTo>
                <a:cubicBezTo>
                  <a:pt x="479595" y="782152"/>
                  <a:pt x="463477" y="766034"/>
                  <a:pt x="463477" y="746152"/>
                </a:cubicBezTo>
                <a:cubicBezTo>
                  <a:pt x="463477" y="726270"/>
                  <a:pt x="479595" y="710152"/>
                  <a:pt x="499477" y="710152"/>
                </a:cubicBezTo>
                <a:close/>
                <a:moveTo>
                  <a:pt x="36000" y="710152"/>
                </a:moveTo>
                <a:cubicBezTo>
                  <a:pt x="55882" y="710152"/>
                  <a:pt x="72000" y="726270"/>
                  <a:pt x="72000" y="746152"/>
                </a:cubicBezTo>
                <a:cubicBezTo>
                  <a:pt x="72000" y="766034"/>
                  <a:pt x="55882" y="782152"/>
                  <a:pt x="36000" y="782152"/>
                </a:cubicBezTo>
                <a:cubicBezTo>
                  <a:pt x="16118" y="782152"/>
                  <a:pt x="0" y="766034"/>
                  <a:pt x="0" y="746152"/>
                </a:cubicBezTo>
                <a:cubicBezTo>
                  <a:pt x="0" y="726270"/>
                  <a:pt x="16118" y="710152"/>
                  <a:pt x="36000" y="710152"/>
                </a:cubicBezTo>
                <a:close/>
                <a:moveTo>
                  <a:pt x="1426431" y="355076"/>
                </a:moveTo>
                <a:cubicBezTo>
                  <a:pt x="1446313" y="355076"/>
                  <a:pt x="1462431" y="371194"/>
                  <a:pt x="1462431" y="391076"/>
                </a:cubicBezTo>
                <a:cubicBezTo>
                  <a:pt x="1462431" y="410958"/>
                  <a:pt x="1446313" y="427076"/>
                  <a:pt x="1426431" y="427076"/>
                </a:cubicBezTo>
                <a:cubicBezTo>
                  <a:pt x="1406549" y="427076"/>
                  <a:pt x="1390431" y="410958"/>
                  <a:pt x="1390431" y="391076"/>
                </a:cubicBezTo>
                <a:cubicBezTo>
                  <a:pt x="1390431" y="371194"/>
                  <a:pt x="1406549" y="355076"/>
                  <a:pt x="1426431" y="355076"/>
                </a:cubicBezTo>
                <a:close/>
                <a:moveTo>
                  <a:pt x="962954" y="355076"/>
                </a:moveTo>
                <a:cubicBezTo>
                  <a:pt x="982836" y="355076"/>
                  <a:pt x="998954" y="371194"/>
                  <a:pt x="998954" y="391076"/>
                </a:cubicBezTo>
                <a:cubicBezTo>
                  <a:pt x="998954" y="410958"/>
                  <a:pt x="982836" y="427076"/>
                  <a:pt x="962954" y="427076"/>
                </a:cubicBezTo>
                <a:cubicBezTo>
                  <a:pt x="943072" y="427076"/>
                  <a:pt x="926954" y="410958"/>
                  <a:pt x="926954" y="391076"/>
                </a:cubicBezTo>
                <a:cubicBezTo>
                  <a:pt x="926954" y="371194"/>
                  <a:pt x="943072" y="355076"/>
                  <a:pt x="962954" y="355076"/>
                </a:cubicBezTo>
                <a:close/>
                <a:moveTo>
                  <a:pt x="499477" y="355076"/>
                </a:moveTo>
                <a:cubicBezTo>
                  <a:pt x="519359" y="355076"/>
                  <a:pt x="535477" y="371194"/>
                  <a:pt x="535477" y="391076"/>
                </a:cubicBezTo>
                <a:cubicBezTo>
                  <a:pt x="535477" y="410958"/>
                  <a:pt x="519359" y="427076"/>
                  <a:pt x="499477" y="427076"/>
                </a:cubicBezTo>
                <a:cubicBezTo>
                  <a:pt x="479595" y="427076"/>
                  <a:pt x="463477" y="410958"/>
                  <a:pt x="463477" y="391076"/>
                </a:cubicBezTo>
                <a:cubicBezTo>
                  <a:pt x="463477" y="371194"/>
                  <a:pt x="479595" y="355076"/>
                  <a:pt x="499477" y="355076"/>
                </a:cubicBezTo>
                <a:close/>
                <a:moveTo>
                  <a:pt x="36000" y="355076"/>
                </a:moveTo>
                <a:cubicBezTo>
                  <a:pt x="55882" y="355076"/>
                  <a:pt x="72000" y="371194"/>
                  <a:pt x="72000" y="391076"/>
                </a:cubicBezTo>
                <a:cubicBezTo>
                  <a:pt x="72000" y="410958"/>
                  <a:pt x="55882" y="427076"/>
                  <a:pt x="36000" y="427076"/>
                </a:cubicBezTo>
                <a:cubicBezTo>
                  <a:pt x="16118" y="427076"/>
                  <a:pt x="0" y="410958"/>
                  <a:pt x="0" y="391076"/>
                </a:cubicBezTo>
                <a:cubicBezTo>
                  <a:pt x="0" y="371194"/>
                  <a:pt x="16118" y="355076"/>
                  <a:pt x="36000" y="355076"/>
                </a:cubicBezTo>
                <a:close/>
                <a:moveTo>
                  <a:pt x="1426431" y="0"/>
                </a:moveTo>
                <a:cubicBezTo>
                  <a:pt x="1446313" y="0"/>
                  <a:pt x="1462431" y="16118"/>
                  <a:pt x="1462431" y="36000"/>
                </a:cubicBezTo>
                <a:cubicBezTo>
                  <a:pt x="1462431" y="55882"/>
                  <a:pt x="1446313" y="72000"/>
                  <a:pt x="1426431" y="72000"/>
                </a:cubicBezTo>
                <a:cubicBezTo>
                  <a:pt x="1406549" y="72000"/>
                  <a:pt x="1390431" y="55882"/>
                  <a:pt x="1390431" y="36000"/>
                </a:cubicBezTo>
                <a:cubicBezTo>
                  <a:pt x="1390431" y="16118"/>
                  <a:pt x="1406549" y="0"/>
                  <a:pt x="1426431" y="0"/>
                </a:cubicBezTo>
                <a:close/>
                <a:moveTo>
                  <a:pt x="962954" y="0"/>
                </a:moveTo>
                <a:cubicBezTo>
                  <a:pt x="982836" y="0"/>
                  <a:pt x="998954" y="16118"/>
                  <a:pt x="998954" y="36000"/>
                </a:cubicBezTo>
                <a:cubicBezTo>
                  <a:pt x="998954" y="55882"/>
                  <a:pt x="982836" y="72000"/>
                  <a:pt x="962954" y="72000"/>
                </a:cubicBezTo>
                <a:cubicBezTo>
                  <a:pt x="943072" y="72000"/>
                  <a:pt x="926954" y="55882"/>
                  <a:pt x="926954" y="36000"/>
                </a:cubicBezTo>
                <a:cubicBezTo>
                  <a:pt x="926954" y="16118"/>
                  <a:pt x="943072" y="0"/>
                  <a:pt x="962954" y="0"/>
                </a:cubicBezTo>
                <a:close/>
                <a:moveTo>
                  <a:pt x="499477" y="0"/>
                </a:moveTo>
                <a:cubicBezTo>
                  <a:pt x="519359" y="0"/>
                  <a:pt x="535477" y="16118"/>
                  <a:pt x="535477" y="36000"/>
                </a:cubicBezTo>
                <a:cubicBezTo>
                  <a:pt x="535477" y="55882"/>
                  <a:pt x="519359" y="72000"/>
                  <a:pt x="499477" y="72000"/>
                </a:cubicBezTo>
                <a:cubicBezTo>
                  <a:pt x="479595" y="72000"/>
                  <a:pt x="463477" y="55882"/>
                  <a:pt x="463477" y="36000"/>
                </a:cubicBezTo>
                <a:cubicBezTo>
                  <a:pt x="463477" y="16118"/>
                  <a:pt x="479595" y="0"/>
                  <a:pt x="499477" y="0"/>
                </a:cubicBezTo>
                <a:close/>
                <a:moveTo>
                  <a:pt x="36000" y="0"/>
                </a:moveTo>
                <a:cubicBezTo>
                  <a:pt x="55882" y="0"/>
                  <a:pt x="72000" y="16118"/>
                  <a:pt x="72000" y="36000"/>
                </a:cubicBezTo>
                <a:cubicBezTo>
                  <a:pt x="72000" y="55882"/>
                  <a:pt x="55882" y="72000"/>
                  <a:pt x="36000" y="72000"/>
                </a:cubicBezTo>
                <a:cubicBezTo>
                  <a:pt x="16118" y="72000"/>
                  <a:pt x="0" y="55882"/>
                  <a:pt x="0" y="36000"/>
                </a:cubicBezTo>
                <a:cubicBezTo>
                  <a:pt x="0" y="16118"/>
                  <a:pt x="16118" y="0"/>
                  <a:pt x="3600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E155197-B1C7-4346-B10E-96ADA4801940}"/>
              </a:ext>
            </a:extLst>
          </p:cNvPr>
          <p:cNvSpPr/>
          <p:nvPr/>
        </p:nvSpPr>
        <p:spPr>
          <a:xfrm>
            <a:off x="5438526" y="9105329"/>
            <a:ext cx="2525603" cy="2577193"/>
          </a:xfrm>
          <a:custGeom>
            <a:avLst/>
            <a:gdLst>
              <a:gd name="connsiteX0" fmla="*/ 1426431 w 1462431"/>
              <a:gd name="connsiteY0" fmla="*/ 1420304 h 1492304"/>
              <a:gd name="connsiteX1" fmla="*/ 1462431 w 1462431"/>
              <a:gd name="connsiteY1" fmla="*/ 1456304 h 1492304"/>
              <a:gd name="connsiteX2" fmla="*/ 1426431 w 1462431"/>
              <a:gd name="connsiteY2" fmla="*/ 1492304 h 1492304"/>
              <a:gd name="connsiteX3" fmla="*/ 1390431 w 1462431"/>
              <a:gd name="connsiteY3" fmla="*/ 1456304 h 1492304"/>
              <a:gd name="connsiteX4" fmla="*/ 1426431 w 1462431"/>
              <a:gd name="connsiteY4" fmla="*/ 1420304 h 1492304"/>
              <a:gd name="connsiteX5" fmla="*/ 962954 w 1462431"/>
              <a:gd name="connsiteY5" fmla="*/ 1420304 h 1492304"/>
              <a:gd name="connsiteX6" fmla="*/ 998954 w 1462431"/>
              <a:gd name="connsiteY6" fmla="*/ 1456304 h 1492304"/>
              <a:gd name="connsiteX7" fmla="*/ 962954 w 1462431"/>
              <a:gd name="connsiteY7" fmla="*/ 1492304 h 1492304"/>
              <a:gd name="connsiteX8" fmla="*/ 926954 w 1462431"/>
              <a:gd name="connsiteY8" fmla="*/ 1456304 h 1492304"/>
              <a:gd name="connsiteX9" fmla="*/ 962954 w 1462431"/>
              <a:gd name="connsiteY9" fmla="*/ 1420304 h 1492304"/>
              <a:gd name="connsiteX10" fmla="*/ 499477 w 1462431"/>
              <a:gd name="connsiteY10" fmla="*/ 1420304 h 1492304"/>
              <a:gd name="connsiteX11" fmla="*/ 535477 w 1462431"/>
              <a:gd name="connsiteY11" fmla="*/ 1456304 h 1492304"/>
              <a:gd name="connsiteX12" fmla="*/ 499477 w 1462431"/>
              <a:gd name="connsiteY12" fmla="*/ 1492304 h 1492304"/>
              <a:gd name="connsiteX13" fmla="*/ 463477 w 1462431"/>
              <a:gd name="connsiteY13" fmla="*/ 1456304 h 1492304"/>
              <a:gd name="connsiteX14" fmla="*/ 499477 w 1462431"/>
              <a:gd name="connsiteY14" fmla="*/ 1420304 h 1492304"/>
              <a:gd name="connsiteX15" fmla="*/ 36000 w 1462431"/>
              <a:gd name="connsiteY15" fmla="*/ 1420304 h 1492304"/>
              <a:gd name="connsiteX16" fmla="*/ 72000 w 1462431"/>
              <a:gd name="connsiteY16" fmla="*/ 1456304 h 1492304"/>
              <a:gd name="connsiteX17" fmla="*/ 36000 w 1462431"/>
              <a:gd name="connsiteY17" fmla="*/ 1492304 h 1492304"/>
              <a:gd name="connsiteX18" fmla="*/ 0 w 1462431"/>
              <a:gd name="connsiteY18" fmla="*/ 1456304 h 1492304"/>
              <a:gd name="connsiteX19" fmla="*/ 36000 w 1462431"/>
              <a:gd name="connsiteY19" fmla="*/ 1420304 h 1492304"/>
              <a:gd name="connsiteX20" fmla="*/ 1426431 w 1462431"/>
              <a:gd name="connsiteY20" fmla="*/ 1065228 h 1492304"/>
              <a:gd name="connsiteX21" fmla="*/ 1462431 w 1462431"/>
              <a:gd name="connsiteY21" fmla="*/ 1101228 h 1492304"/>
              <a:gd name="connsiteX22" fmla="*/ 1426431 w 1462431"/>
              <a:gd name="connsiteY22" fmla="*/ 1137228 h 1492304"/>
              <a:gd name="connsiteX23" fmla="*/ 1390431 w 1462431"/>
              <a:gd name="connsiteY23" fmla="*/ 1101228 h 1492304"/>
              <a:gd name="connsiteX24" fmla="*/ 1426431 w 1462431"/>
              <a:gd name="connsiteY24" fmla="*/ 1065228 h 1492304"/>
              <a:gd name="connsiteX25" fmla="*/ 962954 w 1462431"/>
              <a:gd name="connsiteY25" fmla="*/ 1065228 h 1492304"/>
              <a:gd name="connsiteX26" fmla="*/ 998954 w 1462431"/>
              <a:gd name="connsiteY26" fmla="*/ 1101228 h 1492304"/>
              <a:gd name="connsiteX27" fmla="*/ 962954 w 1462431"/>
              <a:gd name="connsiteY27" fmla="*/ 1137228 h 1492304"/>
              <a:gd name="connsiteX28" fmla="*/ 926954 w 1462431"/>
              <a:gd name="connsiteY28" fmla="*/ 1101228 h 1492304"/>
              <a:gd name="connsiteX29" fmla="*/ 962954 w 1462431"/>
              <a:gd name="connsiteY29" fmla="*/ 1065228 h 1492304"/>
              <a:gd name="connsiteX30" fmla="*/ 499477 w 1462431"/>
              <a:gd name="connsiteY30" fmla="*/ 1065228 h 1492304"/>
              <a:gd name="connsiteX31" fmla="*/ 535477 w 1462431"/>
              <a:gd name="connsiteY31" fmla="*/ 1101228 h 1492304"/>
              <a:gd name="connsiteX32" fmla="*/ 499477 w 1462431"/>
              <a:gd name="connsiteY32" fmla="*/ 1137228 h 1492304"/>
              <a:gd name="connsiteX33" fmla="*/ 463477 w 1462431"/>
              <a:gd name="connsiteY33" fmla="*/ 1101228 h 1492304"/>
              <a:gd name="connsiteX34" fmla="*/ 499477 w 1462431"/>
              <a:gd name="connsiteY34" fmla="*/ 1065228 h 1492304"/>
              <a:gd name="connsiteX35" fmla="*/ 36000 w 1462431"/>
              <a:gd name="connsiteY35" fmla="*/ 1065228 h 1492304"/>
              <a:gd name="connsiteX36" fmla="*/ 72000 w 1462431"/>
              <a:gd name="connsiteY36" fmla="*/ 1101228 h 1492304"/>
              <a:gd name="connsiteX37" fmla="*/ 36000 w 1462431"/>
              <a:gd name="connsiteY37" fmla="*/ 1137228 h 1492304"/>
              <a:gd name="connsiteX38" fmla="*/ 0 w 1462431"/>
              <a:gd name="connsiteY38" fmla="*/ 1101228 h 1492304"/>
              <a:gd name="connsiteX39" fmla="*/ 36000 w 1462431"/>
              <a:gd name="connsiteY39" fmla="*/ 1065228 h 1492304"/>
              <a:gd name="connsiteX40" fmla="*/ 1426431 w 1462431"/>
              <a:gd name="connsiteY40" fmla="*/ 710152 h 1492304"/>
              <a:gd name="connsiteX41" fmla="*/ 1462431 w 1462431"/>
              <a:gd name="connsiteY41" fmla="*/ 746152 h 1492304"/>
              <a:gd name="connsiteX42" fmla="*/ 1426431 w 1462431"/>
              <a:gd name="connsiteY42" fmla="*/ 782152 h 1492304"/>
              <a:gd name="connsiteX43" fmla="*/ 1390431 w 1462431"/>
              <a:gd name="connsiteY43" fmla="*/ 746152 h 1492304"/>
              <a:gd name="connsiteX44" fmla="*/ 1426431 w 1462431"/>
              <a:gd name="connsiteY44" fmla="*/ 710152 h 1492304"/>
              <a:gd name="connsiteX45" fmla="*/ 962954 w 1462431"/>
              <a:gd name="connsiteY45" fmla="*/ 710152 h 1492304"/>
              <a:gd name="connsiteX46" fmla="*/ 998954 w 1462431"/>
              <a:gd name="connsiteY46" fmla="*/ 746152 h 1492304"/>
              <a:gd name="connsiteX47" fmla="*/ 962954 w 1462431"/>
              <a:gd name="connsiteY47" fmla="*/ 782152 h 1492304"/>
              <a:gd name="connsiteX48" fmla="*/ 926954 w 1462431"/>
              <a:gd name="connsiteY48" fmla="*/ 746152 h 1492304"/>
              <a:gd name="connsiteX49" fmla="*/ 962954 w 1462431"/>
              <a:gd name="connsiteY49" fmla="*/ 710152 h 1492304"/>
              <a:gd name="connsiteX50" fmla="*/ 499477 w 1462431"/>
              <a:gd name="connsiteY50" fmla="*/ 710152 h 1492304"/>
              <a:gd name="connsiteX51" fmla="*/ 535477 w 1462431"/>
              <a:gd name="connsiteY51" fmla="*/ 746152 h 1492304"/>
              <a:gd name="connsiteX52" fmla="*/ 499477 w 1462431"/>
              <a:gd name="connsiteY52" fmla="*/ 782152 h 1492304"/>
              <a:gd name="connsiteX53" fmla="*/ 463477 w 1462431"/>
              <a:gd name="connsiteY53" fmla="*/ 746152 h 1492304"/>
              <a:gd name="connsiteX54" fmla="*/ 499477 w 1462431"/>
              <a:gd name="connsiteY54" fmla="*/ 710152 h 1492304"/>
              <a:gd name="connsiteX55" fmla="*/ 36000 w 1462431"/>
              <a:gd name="connsiteY55" fmla="*/ 710152 h 1492304"/>
              <a:gd name="connsiteX56" fmla="*/ 72000 w 1462431"/>
              <a:gd name="connsiteY56" fmla="*/ 746152 h 1492304"/>
              <a:gd name="connsiteX57" fmla="*/ 36000 w 1462431"/>
              <a:gd name="connsiteY57" fmla="*/ 782152 h 1492304"/>
              <a:gd name="connsiteX58" fmla="*/ 0 w 1462431"/>
              <a:gd name="connsiteY58" fmla="*/ 746152 h 1492304"/>
              <a:gd name="connsiteX59" fmla="*/ 36000 w 1462431"/>
              <a:gd name="connsiteY59" fmla="*/ 710152 h 1492304"/>
              <a:gd name="connsiteX60" fmla="*/ 1426431 w 1462431"/>
              <a:gd name="connsiteY60" fmla="*/ 355076 h 1492304"/>
              <a:gd name="connsiteX61" fmla="*/ 1462431 w 1462431"/>
              <a:gd name="connsiteY61" fmla="*/ 391076 h 1492304"/>
              <a:gd name="connsiteX62" fmla="*/ 1426431 w 1462431"/>
              <a:gd name="connsiteY62" fmla="*/ 427076 h 1492304"/>
              <a:gd name="connsiteX63" fmla="*/ 1390431 w 1462431"/>
              <a:gd name="connsiteY63" fmla="*/ 391076 h 1492304"/>
              <a:gd name="connsiteX64" fmla="*/ 1426431 w 1462431"/>
              <a:gd name="connsiteY64" fmla="*/ 355076 h 1492304"/>
              <a:gd name="connsiteX65" fmla="*/ 962954 w 1462431"/>
              <a:gd name="connsiteY65" fmla="*/ 355076 h 1492304"/>
              <a:gd name="connsiteX66" fmla="*/ 998954 w 1462431"/>
              <a:gd name="connsiteY66" fmla="*/ 391076 h 1492304"/>
              <a:gd name="connsiteX67" fmla="*/ 962954 w 1462431"/>
              <a:gd name="connsiteY67" fmla="*/ 427076 h 1492304"/>
              <a:gd name="connsiteX68" fmla="*/ 926954 w 1462431"/>
              <a:gd name="connsiteY68" fmla="*/ 391076 h 1492304"/>
              <a:gd name="connsiteX69" fmla="*/ 962954 w 1462431"/>
              <a:gd name="connsiteY69" fmla="*/ 355076 h 1492304"/>
              <a:gd name="connsiteX70" fmla="*/ 499477 w 1462431"/>
              <a:gd name="connsiteY70" fmla="*/ 355076 h 1492304"/>
              <a:gd name="connsiteX71" fmla="*/ 535477 w 1462431"/>
              <a:gd name="connsiteY71" fmla="*/ 391076 h 1492304"/>
              <a:gd name="connsiteX72" fmla="*/ 499477 w 1462431"/>
              <a:gd name="connsiteY72" fmla="*/ 427076 h 1492304"/>
              <a:gd name="connsiteX73" fmla="*/ 463477 w 1462431"/>
              <a:gd name="connsiteY73" fmla="*/ 391076 h 1492304"/>
              <a:gd name="connsiteX74" fmla="*/ 499477 w 1462431"/>
              <a:gd name="connsiteY74" fmla="*/ 355076 h 1492304"/>
              <a:gd name="connsiteX75" fmla="*/ 36000 w 1462431"/>
              <a:gd name="connsiteY75" fmla="*/ 355076 h 1492304"/>
              <a:gd name="connsiteX76" fmla="*/ 72000 w 1462431"/>
              <a:gd name="connsiteY76" fmla="*/ 391076 h 1492304"/>
              <a:gd name="connsiteX77" fmla="*/ 36000 w 1462431"/>
              <a:gd name="connsiteY77" fmla="*/ 427076 h 1492304"/>
              <a:gd name="connsiteX78" fmla="*/ 0 w 1462431"/>
              <a:gd name="connsiteY78" fmla="*/ 391076 h 1492304"/>
              <a:gd name="connsiteX79" fmla="*/ 36000 w 1462431"/>
              <a:gd name="connsiteY79" fmla="*/ 355076 h 1492304"/>
              <a:gd name="connsiteX80" fmla="*/ 1426431 w 1462431"/>
              <a:gd name="connsiteY80" fmla="*/ 0 h 1492304"/>
              <a:gd name="connsiteX81" fmla="*/ 1462431 w 1462431"/>
              <a:gd name="connsiteY81" fmla="*/ 36000 h 1492304"/>
              <a:gd name="connsiteX82" fmla="*/ 1426431 w 1462431"/>
              <a:gd name="connsiteY82" fmla="*/ 72000 h 1492304"/>
              <a:gd name="connsiteX83" fmla="*/ 1390431 w 1462431"/>
              <a:gd name="connsiteY83" fmla="*/ 36000 h 1492304"/>
              <a:gd name="connsiteX84" fmla="*/ 1426431 w 1462431"/>
              <a:gd name="connsiteY84" fmla="*/ 0 h 1492304"/>
              <a:gd name="connsiteX85" fmla="*/ 962954 w 1462431"/>
              <a:gd name="connsiteY85" fmla="*/ 0 h 1492304"/>
              <a:gd name="connsiteX86" fmla="*/ 998954 w 1462431"/>
              <a:gd name="connsiteY86" fmla="*/ 36000 h 1492304"/>
              <a:gd name="connsiteX87" fmla="*/ 962954 w 1462431"/>
              <a:gd name="connsiteY87" fmla="*/ 72000 h 1492304"/>
              <a:gd name="connsiteX88" fmla="*/ 926954 w 1462431"/>
              <a:gd name="connsiteY88" fmla="*/ 36000 h 1492304"/>
              <a:gd name="connsiteX89" fmla="*/ 962954 w 1462431"/>
              <a:gd name="connsiteY89" fmla="*/ 0 h 1492304"/>
              <a:gd name="connsiteX90" fmla="*/ 499477 w 1462431"/>
              <a:gd name="connsiteY90" fmla="*/ 0 h 1492304"/>
              <a:gd name="connsiteX91" fmla="*/ 535477 w 1462431"/>
              <a:gd name="connsiteY91" fmla="*/ 36000 h 1492304"/>
              <a:gd name="connsiteX92" fmla="*/ 499477 w 1462431"/>
              <a:gd name="connsiteY92" fmla="*/ 72000 h 1492304"/>
              <a:gd name="connsiteX93" fmla="*/ 463477 w 1462431"/>
              <a:gd name="connsiteY93" fmla="*/ 36000 h 1492304"/>
              <a:gd name="connsiteX94" fmla="*/ 499477 w 1462431"/>
              <a:gd name="connsiteY94" fmla="*/ 0 h 1492304"/>
              <a:gd name="connsiteX95" fmla="*/ 36000 w 1462431"/>
              <a:gd name="connsiteY95" fmla="*/ 0 h 1492304"/>
              <a:gd name="connsiteX96" fmla="*/ 72000 w 1462431"/>
              <a:gd name="connsiteY96" fmla="*/ 36000 h 1492304"/>
              <a:gd name="connsiteX97" fmla="*/ 36000 w 1462431"/>
              <a:gd name="connsiteY97" fmla="*/ 72000 h 1492304"/>
              <a:gd name="connsiteX98" fmla="*/ 0 w 1462431"/>
              <a:gd name="connsiteY98" fmla="*/ 36000 h 1492304"/>
              <a:gd name="connsiteX99" fmla="*/ 36000 w 1462431"/>
              <a:gd name="connsiteY99" fmla="*/ 0 h 1492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462431" h="1492304">
                <a:moveTo>
                  <a:pt x="1426431" y="1420304"/>
                </a:moveTo>
                <a:cubicBezTo>
                  <a:pt x="1446313" y="1420304"/>
                  <a:pt x="1462431" y="1436422"/>
                  <a:pt x="1462431" y="1456304"/>
                </a:cubicBezTo>
                <a:cubicBezTo>
                  <a:pt x="1462431" y="1476186"/>
                  <a:pt x="1446313" y="1492304"/>
                  <a:pt x="1426431" y="1492304"/>
                </a:cubicBezTo>
                <a:cubicBezTo>
                  <a:pt x="1406549" y="1492304"/>
                  <a:pt x="1390431" y="1476186"/>
                  <a:pt x="1390431" y="1456304"/>
                </a:cubicBezTo>
                <a:cubicBezTo>
                  <a:pt x="1390431" y="1436422"/>
                  <a:pt x="1406549" y="1420304"/>
                  <a:pt x="1426431" y="1420304"/>
                </a:cubicBezTo>
                <a:close/>
                <a:moveTo>
                  <a:pt x="962954" y="1420304"/>
                </a:moveTo>
                <a:cubicBezTo>
                  <a:pt x="982836" y="1420304"/>
                  <a:pt x="998954" y="1436422"/>
                  <a:pt x="998954" y="1456304"/>
                </a:cubicBezTo>
                <a:cubicBezTo>
                  <a:pt x="998954" y="1476186"/>
                  <a:pt x="982836" y="1492304"/>
                  <a:pt x="962954" y="1492304"/>
                </a:cubicBezTo>
                <a:cubicBezTo>
                  <a:pt x="943072" y="1492304"/>
                  <a:pt x="926954" y="1476186"/>
                  <a:pt x="926954" y="1456304"/>
                </a:cubicBezTo>
                <a:cubicBezTo>
                  <a:pt x="926954" y="1436422"/>
                  <a:pt x="943072" y="1420304"/>
                  <a:pt x="962954" y="1420304"/>
                </a:cubicBezTo>
                <a:close/>
                <a:moveTo>
                  <a:pt x="499477" y="1420304"/>
                </a:moveTo>
                <a:cubicBezTo>
                  <a:pt x="519359" y="1420304"/>
                  <a:pt x="535477" y="1436422"/>
                  <a:pt x="535477" y="1456304"/>
                </a:cubicBezTo>
                <a:cubicBezTo>
                  <a:pt x="535477" y="1476186"/>
                  <a:pt x="519359" y="1492304"/>
                  <a:pt x="499477" y="1492304"/>
                </a:cubicBezTo>
                <a:cubicBezTo>
                  <a:pt x="479595" y="1492304"/>
                  <a:pt x="463477" y="1476186"/>
                  <a:pt x="463477" y="1456304"/>
                </a:cubicBezTo>
                <a:cubicBezTo>
                  <a:pt x="463477" y="1436422"/>
                  <a:pt x="479595" y="1420304"/>
                  <a:pt x="499477" y="1420304"/>
                </a:cubicBezTo>
                <a:close/>
                <a:moveTo>
                  <a:pt x="36000" y="1420304"/>
                </a:moveTo>
                <a:cubicBezTo>
                  <a:pt x="55882" y="1420304"/>
                  <a:pt x="72000" y="1436422"/>
                  <a:pt x="72000" y="1456304"/>
                </a:cubicBezTo>
                <a:cubicBezTo>
                  <a:pt x="72000" y="1476186"/>
                  <a:pt x="55882" y="1492304"/>
                  <a:pt x="36000" y="1492304"/>
                </a:cubicBezTo>
                <a:cubicBezTo>
                  <a:pt x="16118" y="1492304"/>
                  <a:pt x="0" y="1476186"/>
                  <a:pt x="0" y="1456304"/>
                </a:cubicBezTo>
                <a:cubicBezTo>
                  <a:pt x="0" y="1436422"/>
                  <a:pt x="16118" y="1420304"/>
                  <a:pt x="36000" y="1420304"/>
                </a:cubicBezTo>
                <a:close/>
                <a:moveTo>
                  <a:pt x="1426431" y="1065228"/>
                </a:moveTo>
                <a:cubicBezTo>
                  <a:pt x="1446313" y="1065228"/>
                  <a:pt x="1462431" y="1081346"/>
                  <a:pt x="1462431" y="1101228"/>
                </a:cubicBezTo>
                <a:cubicBezTo>
                  <a:pt x="1462431" y="1121110"/>
                  <a:pt x="1446313" y="1137228"/>
                  <a:pt x="1426431" y="1137228"/>
                </a:cubicBezTo>
                <a:cubicBezTo>
                  <a:pt x="1406549" y="1137228"/>
                  <a:pt x="1390431" y="1121110"/>
                  <a:pt x="1390431" y="1101228"/>
                </a:cubicBezTo>
                <a:cubicBezTo>
                  <a:pt x="1390431" y="1081346"/>
                  <a:pt x="1406549" y="1065228"/>
                  <a:pt x="1426431" y="1065228"/>
                </a:cubicBezTo>
                <a:close/>
                <a:moveTo>
                  <a:pt x="962954" y="1065228"/>
                </a:moveTo>
                <a:cubicBezTo>
                  <a:pt x="982836" y="1065228"/>
                  <a:pt x="998954" y="1081346"/>
                  <a:pt x="998954" y="1101228"/>
                </a:cubicBezTo>
                <a:cubicBezTo>
                  <a:pt x="998954" y="1121110"/>
                  <a:pt x="982836" y="1137228"/>
                  <a:pt x="962954" y="1137228"/>
                </a:cubicBezTo>
                <a:cubicBezTo>
                  <a:pt x="943072" y="1137228"/>
                  <a:pt x="926954" y="1121110"/>
                  <a:pt x="926954" y="1101228"/>
                </a:cubicBezTo>
                <a:cubicBezTo>
                  <a:pt x="926954" y="1081346"/>
                  <a:pt x="943072" y="1065228"/>
                  <a:pt x="962954" y="1065228"/>
                </a:cubicBezTo>
                <a:close/>
                <a:moveTo>
                  <a:pt x="499477" y="1065228"/>
                </a:moveTo>
                <a:cubicBezTo>
                  <a:pt x="519359" y="1065228"/>
                  <a:pt x="535477" y="1081346"/>
                  <a:pt x="535477" y="1101228"/>
                </a:cubicBezTo>
                <a:cubicBezTo>
                  <a:pt x="535477" y="1121110"/>
                  <a:pt x="519359" y="1137228"/>
                  <a:pt x="499477" y="1137228"/>
                </a:cubicBezTo>
                <a:cubicBezTo>
                  <a:pt x="479595" y="1137228"/>
                  <a:pt x="463477" y="1121110"/>
                  <a:pt x="463477" y="1101228"/>
                </a:cubicBezTo>
                <a:cubicBezTo>
                  <a:pt x="463477" y="1081346"/>
                  <a:pt x="479595" y="1065228"/>
                  <a:pt x="499477" y="1065228"/>
                </a:cubicBezTo>
                <a:close/>
                <a:moveTo>
                  <a:pt x="36000" y="1065228"/>
                </a:moveTo>
                <a:cubicBezTo>
                  <a:pt x="55882" y="1065228"/>
                  <a:pt x="72000" y="1081346"/>
                  <a:pt x="72000" y="1101228"/>
                </a:cubicBezTo>
                <a:cubicBezTo>
                  <a:pt x="72000" y="1121110"/>
                  <a:pt x="55882" y="1137228"/>
                  <a:pt x="36000" y="1137228"/>
                </a:cubicBezTo>
                <a:cubicBezTo>
                  <a:pt x="16118" y="1137228"/>
                  <a:pt x="0" y="1121110"/>
                  <a:pt x="0" y="1101228"/>
                </a:cubicBezTo>
                <a:cubicBezTo>
                  <a:pt x="0" y="1081346"/>
                  <a:pt x="16118" y="1065228"/>
                  <a:pt x="36000" y="1065228"/>
                </a:cubicBezTo>
                <a:close/>
                <a:moveTo>
                  <a:pt x="1426431" y="710152"/>
                </a:moveTo>
                <a:cubicBezTo>
                  <a:pt x="1446313" y="710152"/>
                  <a:pt x="1462431" y="726270"/>
                  <a:pt x="1462431" y="746152"/>
                </a:cubicBezTo>
                <a:cubicBezTo>
                  <a:pt x="1462431" y="766034"/>
                  <a:pt x="1446313" y="782152"/>
                  <a:pt x="1426431" y="782152"/>
                </a:cubicBezTo>
                <a:cubicBezTo>
                  <a:pt x="1406549" y="782152"/>
                  <a:pt x="1390431" y="766034"/>
                  <a:pt x="1390431" y="746152"/>
                </a:cubicBezTo>
                <a:cubicBezTo>
                  <a:pt x="1390431" y="726270"/>
                  <a:pt x="1406549" y="710152"/>
                  <a:pt x="1426431" y="710152"/>
                </a:cubicBezTo>
                <a:close/>
                <a:moveTo>
                  <a:pt x="962954" y="710152"/>
                </a:moveTo>
                <a:cubicBezTo>
                  <a:pt x="982836" y="710152"/>
                  <a:pt x="998954" y="726270"/>
                  <a:pt x="998954" y="746152"/>
                </a:cubicBezTo>
                <a:cubicBezTo>
                  <a:pt x="998954" y="766034"/>
                  <a:pt x="982836" y="782152"/>
                  <a:pt x="962954" y="782152"/>
                </a:cubicBezTo>
                <a:cubicBezTo>
                  <a:pt x="943072" y="782152"/>
                  <a:pt x="926954" y="766034"/>
                  <a:pt x="926954" y="746152"/>
                </a:cubicBezTo>
                <a:cubicBezTo>
                  <a:pt x="926954" y="726270"/>
                  <a:pt x="943072" y="710152"/>
                  <a:pt x="962954" y="710152"/>
                </a:cubicBezTo>
                <a:close/>
                <a:moveTo>
                  <a:pt x="499477" y="710152"/>
                </a:moveTo>
                <a:cubicBezTo>
                  <a:pt x="519359" y="710152"/>
                  <a:pt x="535477" y="726270"/>
                  <a:pt x="535477" y="746152"/>
                </a:cubicBezTo>
                <a:cubicBezTo>
                  <a:pt x="535477" y="766034"/>
                  <a:pt x="519359" y="782152"/>
                  <a:pt x="499477" y="782152"/>
                </a:cubicBezTo>
                <a:cubicBezTo>
                  <a:pt x="479595" y="782152"/>
                  <a:pt x="463477" y="766034"/>
                  <a:pt x="463477" y="746152"/>
                </a:cubicBezTo>
                <a:cubicBezTo>
                  <a:pt x="463477" y="726270"/>
                  <a:pt x="479595" y="710152"/>
                  <a:pt x="499477" y="710152"/>
                </a:cubicBezTo>
                <a:close/>
                <a:moveTo>
                  <a:pt x="36000" y="710152"/>
                </a:moveTo>
                <a:cubicBezTo>
                  <a:pt x="55882" y="710152"/>
                  <a:pt x="72000" y="726270"/>
                  <a:pt x="72000" y="746152"/>
                </a:cubicBezTo>
                <a:cubicBezTo>
                  <a:pt x="72000" y="766034"/>
                  <a:pt x="55882" y="782152"/>
                  <a:pt x="36000" y="782152"/>
                </a:cubicBezTo>
                <a:cubicBezTo>
                  <a:pt x="16118" y="782152"/>
                  <a:pt x="0" y="766034"/>
                  <a:pt x="0" y="746152"/>
                </a:cubicBezTo>
                <a:cubicBezTo>
                  <a:pt x="0" y="726270"/>
                  <a:pt x="16118" y="710152"/>
                  <a:pt x="36000" y="710152"/>
                </a:cubicBezTo>
                <a:close/>
                <a:moveTo>
                  <a:pt x="1426431" y="355076"/>
                </a:moveTo>
                <a:cubicBezTo>
                  <a:pt x="1446313" y="355076"/>
                  <a:pt x="1462431" y="371194"/>
                  <a:pt x="1462431" y="391076"/>
                </a:cubicBezTo>
                <a:cubicBezTo>
                  <a:pt x="1462431" y="410958"/>
                  <a:pt x="1446313" y="427076"/>
                  <a:pt x="1426431" y="427076"/>
                </a:cubicBezTo>
                <a:cubicBezTo>
                  <a:pt x="1406549" y="427076"/>
                  <a:pt x="1390431" y="410958"/>
                  <a:pt x="1390431" y="391076"/>
                </a:cubicBezTo>
                <a:cubicBezTo>
                  <a:pt x="1390431" y="371194"/>
                  <a:pt x="1406549" y="355076"/>
                  <a:pt x="1426431" y="355076"/>
                </a:cubicBezTo>
                <a:close/>
                <a:moveTo>
                  <a:pt x="962954" y="355076"/>
                </a:moveTo>
                <a:cubicBezTo>
                  <a:pt x="982836" y="355076"/>
                  <a:pt x="998954" y="371194"/>
                  <a:pt x="998954" y="391076"/>
                </a:cubicBezTo>
                <a:cubicBezTo>
                  <a:pt x="998954" y="410958"/>
                  <a:pt x="982836" y="427076"/>
                  <a:pt x="962954" y="427076"/>
                </a:cubicBezTo>
                <a:cubicBezTo>
                  <a:pt x="943072" y="427076"/>
                  <a:pt x="926954" y="410958"/>
                  <a:pt x="926954" y="391076"/>
                </a:cubicBezTo>
                <a:cubicBezTo>
                  <a:pt x="926954" y="371194"/>
                  <a:pt x="943072" y="355076"/>
                  <a:pt x="962954" y="355076"/>
                </a:cubicBezTo>
                <a:close/>
                <a:moveTo>
                  <a:pt x="499477" y="355076"/>
                </a:moveTo>
                <a:cubicBezTo>
                  <a:pt x="519359" y="355076"/>
                  <a:pt x="535477" y="371194"/>
                  <a:pt x="535477" y="391076"/>
                </a:cubicBezTo>
                <a:cubicBezTo>
                  <a:pt x="535477" y="410958"/>
                  <a:pt x="519359" y="427076"/>
                  <a:pt x="499477" y="427076"/>
                </a:cubicBezTo>
                <a:cubicBezTo>
                  <a:pt x="479595" y="427076"/>
                  <a:pt x="463477" y="410958"/>
                  <a:pt x="463477" y="391076"/>
                </a:cubicBezTo>
                <a:cubicBezTo>
                  <a:pt x="463477" y="371194"/>
                  <a:pt x="479595" y="355076"/>
                  <a:pt x="499477" y="355076"/>
                </a:cubicBezTo>
                <a:close/>
                <a:moveTo>
                  <a:pt x="36000" y="355076"/>
                </a:moveTo>
                <a:cubicBezTo>
                  <a:pt x="55882" y="355076"/>
                  <a:pt x="72000" y="371194"/>
                  <a:pt x="72000" y="391076"/>
                </a:cubicBezTo>
                <a:cubicBezTo>
                  <a:pt x="72000" y="410958"/>
                  <a:pt x="55882" y="427076"/>
                  <a:pt x="36000" y="427076"/>
                </a:cubicBezTo>
                <a:cubicBezTo>
                  <a:pt x="16118" y="427076"/>
                  <a:pt x="0" y="410958"/>
                  <a:pt x="0" y="391076"/>
                </a:cubicBezTo>
                <a:cubicBezTo>
                  <a:pt x="0" y="371194"/>
                  <a:pt x="16118" y="355076"/>
                  <a:pt x="36000" y="355076"/>
                </a:cubicBezTo>
                <a:close/>
                <a:moveTo>
                  <a:pt x="1426431" y="0"/>
                </a:moveTo>
                <a:cubicBezTo>
                  <a:pt x="1446313" y="0"/>
                  <a:pt x="1462431" y="16118"/>
                  <a:pt x="1462431" y="36000"/>
                </a:cubicBezTo>
                <a:cubicBezTo>
                  <a:pt x="1462431" y="55882"/>
                  <a:pt x="1446313" y="72000"/>
                  <a:pt x="1426431" y="72000"/>
                </a:cubicBezTo>
                <a:cubicBezTo>
                  <a:pt x="1406549" y="72000"/>
                  <a:pt x="1390431" y="55882"/>
                  <a:pt x="1390431" y="36000"/>
                </a:cubicBezTo>
                <a:cubicBezTo>
                  <a:pt x="1390431" y="16118"/>
                  <a:pt x="1406549" y="0"/>
                  <a:pt x="1426431" y="0"/>
                </a:cubicBezTo>
                <a:close/>
                <a:moveTo>
                  <a:pt x="962954" y="0"/>
                </a:moveTo>
                <a:cubicBezTo>
                  <a:pt x="982836" y="0"/>
                  <a:pt x="998954" y="16118"/>
                  <a:pt x="998954" y="36000"/>
                </a:cubicBezTo>
                <a:cubicBezTo>
                  <a:pt x="998954" y="55882"/>
                  <a:pt x="982836" y="72000"/>
                  <a:pt x="962954" y="72000"/>
                </a:cubicBezTo>
                <a:cubicBezTo>
                  <a:pt x="943072" y="72000"/>
                  <a:pt x="926954" y="55882"/>
                  <a:pt x="926954" y="36000"/>
                </a:cubicBezTo>
                <a:cubicBezTo>
                  <a:pt x="926954" y="16118"/>
                  <a:pt x="943072" y="0"/>
                  <a:pt x="962954" y="0"/>
                </a:cubicBezTo>
                <a:close/>
                <a:moveTo>
                  <a:pt x="499477" y="0"/>
                </a:moveTo>
                <a:cubicBezTo>
                  <a:pt x="519359" y="0"/>
                  <a:pt x="535477" y="16118"/>
                  <a:pt x="535477" y="36000"/>
                </a:cubicBezTo>
                <a:cubicBezTo>
                  <a:pt x="535477" y="55882"/>
                  <a:pt x="519359" y="72000"/>
                  <a:pt x="499477" y="72000"/>
                </a:cubicBezTo>
                <a:cubicBezTo>
                  <a:pt x="479595" y="72000"/>
                  <a:pt x="463477" y="55882"/>
                  <a:pt x="463477" y="36000"/>
                </a:cubicBezTo>
                <a:cubicBezTo>
                  <a:pt x="463477" y="16118"/>
                  <a:pt x="479595" y="0"/>
                  <a:pt x="499477" y="0"/>
                </a:cubicBezTo>
                <a:close/>
                <a:moveTo>
                  <a:pt x="36000" y="0"/>
                </a:moveTo>
                <a:cubicBezTo>
                  <a:pt x="55882" y="0"/>
                  <a:pt x="72000" y="16118"/>
                  <a:pt x="72000" y="36000"/>
                </a:cubicBezTo>
                <a:cubicBezTo>
                  <a:pt x="72000" y="55882"/>
                  <a:pt x="55882" y="72000"/>
                  <a:pt x="36000" y="72000"/>
                </a:cubicBezTo>
                <a:cubicBezTo>
                  <a:pt x="16118" y="72000"/>
                  <a:pt x="0" y="55882"/>
                  <a:pt x="0" y="36000"/>
                </a:cubicBezTo>
                <a:cubicBezTo>
                  <a:pt x="0" y="16118"/>
                  <a:pt x="16118" y="0"/>
                  <a:pt x="3600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F0D0D02-9C8A-4366-9EC4-05EC9DD63F66}"/>
              </a:ext>
            </a:extLst>
          </p:cNvPr>
          <p:cNvSpPr/>
          <p:nvPr/>
        </p:nvSpPr>
        <p:spPr>
          <a:xfrm flipV="1">
            <a:off x="9507793" y="9507793"/>
            <a:ext cx="1558414" cy="1558414"/>
          </a:xfrm>
          <a:prstGeom prst="ellipse">
            <a:avLst/>
          </a:prstGeom>
          <a:noFill/>
          <a:ln w="1270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" name="Lorem ipsum koncone sam memet saiki ndue kantor dewe, sugih nemen saiki wonge lek">
            <a:extLst>
              <a:ext uri="{FF2B5EF4-FFF2-40B4-BE49-F238E27FC236}">
                <a16:creationId xmlns:a16="http://schemas.microsoft.com/office/drawing/2014/main" id="{AD235D19-8AF8-4B77-A1D3-706A34853800}"/>
              </a:ext>
            </a:extLst>
          </p:cNvPr>
          <p:cNvSpPr/>
          <p:nvPr/>
        </p:nvSpPr>
        <p:spPr>
          <a:xfrm>
            <a:off x="833613" y="7773745"/>
            <a:ext cx="39743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koncone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sam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memet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saiki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ndue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kantor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dewe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sugih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nemen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saiki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wonge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lek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ditakoki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opo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rahasiane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yoo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dikei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. </a:t>
            </a:r>
          </a:p>
        </p:txBody>
      </p:sp>
      <p:grpSp>
        <p:nvGrpSpPr>
          <p:cNvPr id="12" name="JOIN NOW">
            <a:extLst>
              <a:ext uri="{FF2B5EF4-FFF2-40B4-BE49-F238E27FC236}">
                <a16:creationId xmlns:a16="http://schemas.microsoft.com/office/drawing/2014/main" id="{AB550FAF-D22B-4AD4-91DE-44065931C871}"/>
              </a:ext>
            </a:extLst>
          </p:cNvPr>
          <p:cNvGrpSpPr/>
          <p:nvPr/>
        </p:nvGrpSpPr>
        <p:grpSpPr>
          <a:xfrm>
            <a:off x="833613" y="9144653"/>
            <a:ext cx="2343911" cy="571521"/>
            <a:chOff x="662810" y="8464965"/>
            <a:chExt cx="1694071" cy="413070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9404AF7-DA5B-487D-8101-0797D1C864FD}"/>
                </a:ext>
              </a:extLst>
            </p:cNvPr>
            <p:cNvSpPr/>
            <p:nvPr/>
          </p:nvSpPr>
          <p:spPr>
            <a:xfrm>
              <a:off x="662810" y="8464965"/>
              <a:ext cx="1694071" cy="413070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209"/>
            </a:p>
          </p:txBody>
        </p:sp>
        <p:sp>
          <p:nvSpPr>
            <p:cNvPr id="14" name="SHOP NOW">
              <a:extLst>
                <a:ext uri="{FF2B5EF4-FFF2-40B4-BE49-F238E27FC236}">
                  <a16:creationId xmlns:a16="http://schemas.microsoft.com/office/drawing/2014/main" id="{534BD294-85B5-49CB-A8FC-53E73BB8A899}"/>
                </a:ext>
              </a:extLst>
            </p:cNvPr>
            <p:cNvSpPr txBox="1"/>
            <p:nvPr/>
          </p:nvSpPr>
          <p:spPr>
            <a:xfrm>
              <a:off x="886414" y="8549154"/>
              <a:ext cx="1246861" cy="2446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" panose="00000500000000000000" pitchFamily="50" charset="0"/>
                  <a:cs typeface="Times New Roman" panose="02020603050405020304" pitchFamily="18" charset="0"/>
                </a:rPr>
                <a:t>SHOP NOW</a:t>
              </a:r>
            </a:p>
          </p:txBody>
        </p:sp>
      </p:grpSp>
      <p:pic>
        <p:nvPicPr>
          <p:cNvPr id="15" name="YOUR LOGO">
            <a:extLst>
              <a:ext uri="{FF2B5EF4-FFF2-40B4-BE49-F238E27FC236}">
                <a16:creationId xmlns:a16="http://schemas.microsoft.com/office/drawing/2014/main" id="{CF473088-F6C9-4DC2-9CC8-E89D70B749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2462" y="643504"/>
            <a:ext cx="1126171" cy="610805"/>
          </a:xfrm>
          <a:prstGeom prst="rect">
            <a:avLst/>
          </a:prstGeom>
        </p:spPr>
      </p:pic>
      <p:sp>
        <p:nvSpPr>
          <p:cNvPr id="16" name="SPECIAL OFFER">
            <a:extLst>
              <a:ext uri="{FF2B5EF4-FFF2-40B4-BE49-F238E27FC236}">
                <a16:creationId xmlns:a16="http://schemas.microsoft.com/office/drawing/2014/main" id="{8B99B6AD-1D51-4CF4-9F50-50B2B2E6A6AB}"/>
              </a:ext>
            </a:extLst>
          </p:cNvPr>
          <p:cNvSpPr txBox="1"/>
          <p:nvPr/>
        </p:nvSpPr>
        <p:spPr>
          <a:xfrm>
            <a:off x="731216" y="5792136"/>
            <a:ext cx="5411832" cy="1988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8800" b="1" dirty="0">
                <a:solidFill>
                  <a:srgbClr val="FFC000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Travel</a:t>
            </a:r>
            <a:r>
              <a:rPr lang="en-US" sz="8800" b="1" dirty="0">
                <a:solidFill>
                  <a:schemeClr val="bg1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solidFill>
                  <a:schemeClr val="bg1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Destination</a:t>
            </a:r>
            <a:endParaRPr lang="en-ID" sz="8800" dirty="0">
              <a:solidFill>
                <a:schemeClr val="bg1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17B894E-6525-43A5-A62B-AF59213C1798}"/>
              </a:ext>
            </a:extLst>
          </p:cNvPr>
          <p:cNvGrpSpPr/>
          <p:nvPr/>
        </p:nvGrpSpPr>
        <p:grpSpPr>
          <a:xfrm>
            <a:off x="6688123" y="5992145"/>
            <a:ext cx="2884583" cy="2884583"/>
            <a:chOff x="7410450" y="3044927"/>
            <a:chExt cx="2152650" cy="2152650"/>
          </a:xfr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63FE2E1-6689-436A-815A-9A3E91F3751A}"/>
                </a:ext>
              </a:extLst>
            </p:cNvPr>
            <p:cNvSpPr/>
            <p:nvPr/>
          </p:nvSpPr>
          <p:spPr>
            <a:xfrm>
              <a:off x="7410450" y="3044927"/>
              <a:ext cx="2152650" cy="21526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50%">
              <a:extLst>
                <a:ext uri="{FF2B5EF4-FFF2-40B4-BE49-F238E27FC236}">
                  <a16:creationId xmlns:a16="http://schemas.microsoft.com/office/drawing/2014/main" id="{1E42FD24-09E2-4E1E-86D4-72D964211E66}"/>
                </a:ext>
              </a:extLst>
            </p:cNvPr>
            <p:cNvSpPr txBox="1"/>
            <p:nvPr/>
          </p:nvSpPr>
          <p:spPr>
            <a:xfrm>
              <a:off x="7584557" y="3576999"/>
              <a:ext cx="1785056" cy="987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0" b="1" dirty="0">
                  <a:solidFill>
                    <a:schemeClr val="bg1"/>
                  </a:solidFill>
                  <a:latin typeface="Montserrat" panose="00000500000000000000" pitchFamily="50" charset="0"/>
                  <a:cs typeface="Times New Roman" panose="02020603050405020304" pitchFamily="18" charset="0"/>
                </a:rPr>
                <a:t>50%</a:t>
              </a:r>
              <a:endParaRPr lang="en-ID" sz="8000" b="1" dirty="0">
                <a:solidFill>
                  <a:schemeClr val="bg1"/>
                </a:solidFill>
                <a:latin typeface="Montserrat" panose="00000500000000000000" pitchFamily="50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OFF">
              <a:extLst>
                <a:ext uri="{FF2B5EF4-FFF2-40B4-BE49-F238E27FC236}">
                  <a16:creationId xmlns:a16="http://schemas.microsoft.com/office/drawing/2014/main" id="{3EAE57CA-AD55-4A7E-8CEF-96E3802D0861}"/>
                </a:ext>
              </a:extLst>
            </p:cNvPr>
            <p:cNvSpPr txBox="1"/>
            <p:nvPr/>
          </p:nvSpPr>
          <p:spPr>
            <a:xfrm>
              <a:off x="8005040" y="4349913"/>
              <a:ext cx="944087" cy="528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2">
                      <a:lumMod val="25000"/>
                    </a:schemeClr>
                  </a:solidFill>
                  <a:latin typeface="Montserrat" panose="00000500000000000000" pitchFamily="50" charset="0"/>
                  <a:cs typeface="Times New Roman" panose="02020603050405020304" pitchFamily="18" charset="0"/>
                </a:rPr>
                <a:t>OFF</a:t>
              </a:r>
              <a:endParaRPr lang="en-ID" sz="40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up to">
              <a:extLst>
                <a:ext uri="{FF2B5EF4-FFF2-40B4-BE49-F238E27FC236}">
                  <a16:creationId xmlns:a16="http://schemas.microsoft.com/office/drawing/2014/main" id="{F9D6E4AE-B28F-4DD5-BEB9-5A24F07783A6}"/>
                </a:ext>
              </a:extLst>
            </p:cNvPr>
            <p:cNvSpPr txBox="1"/>
            <p:nvPr/>
          </p:nvSpPr>
          <p:spPr>
            <a:xfrm>
              <a:off x="7939903" y="3358802"/>
              <a:ext cx="1194105" cy="4363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2">
                      <a:lumMod val="25000"/>
                    </a:schemeClr>
                  </a:solidFill>
                  <a:latin typeface="Montserrat" panose="00000500000000000000" pitchFamily="50" charset="0"/>
                  <a:cs typeface="Times New Roman" panose="02020603050405020304" pitchFamily="18" charset="0"/>
                </a:rPr>
                <a:t>UP TO </a:t>
              </a:r>
              <a:endParaRPr lang="en-ID" sz="32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59861534-37D4-488A-9A21-A3C6FC2DE969}"/>
              </a:ext>
            </a:extLst>
          </p:cNvPr>
          <p:cNvSpPr/>
          <p:nvPr/>
        </p:nvSpPr>
        <p:spPr>
          <a:xfrm flipV="1">
            <a:off x="1866865" y="3278135"/>
            <a:ext cx="610806" cy="610806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06723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7BE708BF-BB41-472D-A787-2AF590BB01DD}"/>
              </a:ext>
            </a:extLst>
          </p:cNvPr>
          <p:cNvSpPr/>
          <p:nvPr/>
        </p:nvSpPr>
        <p:spPr>
          <a:xfrm>
            <a:off x="-2515167" y="1945721"/>
            <a:ext cx="2838734" cy="136261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0209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YOUR LOGO">
            <a:extLst>
              <a:ext uri="{FF2B5EF4-FFF2-40B4-BE49-F238E27FC236}">
                <a16:creationId xmlns:a16="http://schemas.microsoft.com/office/drawing/2014/main" id="{F4E196BE-43A6-4888-9870-35914088FF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0912" y="430312"/>
            <a:ext cx="1126171" cy="61080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0996ADD-E555-432C-9930-526DBBB24937}"/>
              </a:ext>
            </a:extLst>
          </p:cNvPr>
          <p:cNvSpPr/>
          <p:nvPr/>
        </p:nvSpPr>
        <p:spPr>
          <a:xfrm>
            <a:off x="9224610" y="-64188"/>
            <a:ext cx="1672397" cy="1547630"/>
          </a:xfrm>
          <a:prstGeom prst="rect">
            <a:avLst/>
          </a:prstGeom>
          <a:solidFill>
            <a:srgbClr val="FF88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0209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9EF399-0D1D-4CDA-88EB-94C092690264}"/>
              </a:ext>
            </a:extLst>
          </p:cNvPr>
          <p:cNvSpPr/>
          <p:nvPr/>
        </p:nvSpPr>
        <p:spPr>
          <a:xfrm>
            <a:off x="0" y="6776808"/>
            <a:ext cx="7631729" cy="3712120"/>
          </a:xfrm>
          <a:prstGeom prst="rect">
            <a:avLst/>
          </a:prstGeom>
          <a:solidFill>
            <a:srgbClr val="FF88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0209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EFAE7433-5119-4D60-A835-C29BB2E8EF90}"/>
              </a:ext>
            </a:extLst>
          </p:cNvPr>
          <p:cNvSpPr/>
          <p:nvPr/>
        </p:nvSpPr>
        <p:spPr>
          <a:xfrm>
            <a:off x="4866968" y="1583466"/>
            <a:ext cx="4248502" cy="7118082"/>
          </a:xfrm>
          <a:prstGeom prst="rect">
            <a:avLst/>
          </a:prstGeom>
          <a:blipFill>
            <a:blip r:embed="rId4"/>
            <a:srcRect/>
            <a:stretch>
              <a:fillRect l="-5848" r="-5848"/>
            </a:stretch>
          </a:blipFill>
          <a:ln w="190500">
            <a:solidFill>
              <a:schemeClr val="bg1"/>
            </a:solidFill>
          </a:ln>
          <a:effectLst>
            <a:outerShdw blurRad="254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0209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46A4EB-2E2B-4E73-BC2D-60BEA2F529A7}"/>
              </a:ext>
            </a:extLst>
          </p:cNvPr>
          <p:cNvSpPr/>
          <p:nvPr/>
        </p:nvSpPr>
        <p:spPr>
          <a:xfrm rot="18796553">
            <a:off x="3894640" y="1711815"/>
            <a:ext cx="2497720" cy="723492"/>
          </a:xfrm>
          <a:prstGeom prst="rect">
            <a:avLst/>
          </a:prstGeom>
          <a:solidFill>
            <a:srgbClr val="CD843B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BE5AE9-FA1A-49E1-A93F-D6974B381CC7}"/>
              </a:ext>
            </a:extLst>
          </p:cNvPr>
          <p:cNvSpPr/>
          <p:nvPr/>
        </p:nvSpPr>
        <p:spPr>
          <a:xfrm rot="18796553">
            <a:off x="7372295" y="8053621"/>
            <a:ext cx="2739622" cy="723492"/>
          </a:xfrm>
          <a:prstGeom prst="rect">
            <a:avLst/>
          </a:prstGeom>
          <a:solidFill>
            <a:srgbClr val="CD843B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Lorem ipsum koncone sam memet saiki ndue kantor dewe, sugih nemen saiki wonge lek">
            <a:extLst>
              <a:ext uri="{FF2B5EF4-FFF2-40B4-BE49-F238E27FC236}">
                <a16:creationId xmlns:a16="http://schemas.microsoft.com/office/drawing/2014/main" id="{2536E582-BDE2-475D-A8B4-D3EBB2D5DA9B}"/>
              </a:ext>
            </a:extLst>
          </p:cNvPr>
          <p:cNvSpPr/>
          <p:nvPr/>
        </p:nvSpPr>
        <p:spPr>
          <a:xfrm>
            <a:off x="658802" y="8544015"/>
            <a:ext cx="38715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koncone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sam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memet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saiki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ndue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kantor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dewe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sugih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nemen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saiki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wonge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lek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ditakoki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opo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rahasiane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yoo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dikei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Wonge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uapik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nemen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enakan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lek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dijak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ngobrol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</a:p>
        </p:txBody>
      </p:sp>
      <p:grpSp>
        <p:nvGrpSpPr>
          <p:cNvPr id="15" name="JOIN NOW">
            <a:extLst>
              <a:ext uri="{FF2B5EF4-FFF2-40B4-BE49-F238E27FC236}">
                <a16:creationId xmlns:a16="http://schemas.microsoft.com/office/drawing/2014/main" id="{51AFB311-01CF-4450-899C-BE9DBDBACA1B}"/>
              </a:ext>
            </a:extLst>
          </p:cNvPr>
          <p:cNvGrpSpPr/>
          <p:nvPr/>
        </p:nvGrpSpPr>
        <p:grpSpPr>
          <a:xfrm>
            <a:off x="664127" y="7459965"/>
            <a:ext cx="2978519" cy="726260"/>
            <a:chOff x="662809" y="8464965"/>
            <a:chExt cx="2152737" cy="52490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185849DA-8DDB-4940-BAD4-CA6CCC70DC65}"/>
                </a:ext>
              </a:extLst>
            </p:cNvPr>
            <p:cNvSpPr/>
            <p:nvPr/>
          </p:nvSpPr>
          <p:spPr>
            <a:xfrm>
              <a:off x="662809" y="8464965"/>
              <a:ext cx="2152737" cy="524908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2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209"/>
            </a:p>
          </p:txBody>
        </p:sp>
        <p:sp>
          <p:nvSpPr>
            <p:cNvPr id="17" name="SHOP NOW">
              <a:extLst>
                <a:ext uri="{FF2B5EF4-FFF2-40B4-BE49-F238E27FC236}">
                  <a16:creationId xmlns:a16="http://schemas.microsoft.com/office/drawing/2014/main" id="{18D26BCE-F2A5-4407-BAE8-F12B796D9908}"/>
                </a:ext>
              </a:extLst>
            </p:cNvPr>
            <p:cNvSpPr txBox="1"/>
            <p:nvPr/>
          </p:nvSpPr>
          <p:spPr>
            <a:xfrm>
              <a:off x="892140" y="8582827"/>
              <a:ext cx="1694071" cy="315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800" dirty="0">
                  <a:solidFill>
                    <a:schemeClr val="bg1"/>
                  </a:solidFill>
                  <a:latin typeface="Montserrat" panose="00000500000000000000" pitchFamily="50" charset="0"/>
                  <a:cs typeface="Times New Roman" panose="02020603050405020304" pitchFamily="18" charset="0"/>
                </a:rPr>
                <a:t>SHOP NOW</a:t>
              </a:r>
            </a:p>
          </p:txBody>
        </p:sp>
      </p:grpSp>
      <p:sp>
        <p:nvSpPr>
          <p:cNvPr id="20" name="SPECIAL OFFER">
            <a:extLst>
              <a:ext uri="{FF2B5EF4-FFF2-40B4-BE49-F238E27FC236}">
                <a16:creationId xmlns:a16="http://schemas.microsoft.com/office/drawing/2014/main" id="{7D71B4E5-6F83-415C-ACFF-064F474D0745}"/>
              </a:ext>
            </a:extLst>
          </p:cNvPr>
          <p:cNvSpPr txBox="1"/>
          <p:nvPr/>
        </p:nvSpPr>
        <p:spPr>
          <a:xfrm>
            <a:off x="674639" y="2041729"/>
            <a:ext cx="386089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SPECIAL </a:t>
            </a:r>
            <a:r>
              <a:rPr lang="en-US" sz="5400" dirty="0">
                <a:solidFill>
                  <a:srgbClr val="FF8894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OFFER</a:t>
            </a:r>
            <a:endParaRPr lang="en-ID" sz="5400" dirty="0">
              <a:solidFill>
                <a:srgbClr val="FF8894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21" name="GET UP TO">
            <a:extLst>
              <a:ext uri="{FF2B5EF4-FFF2-40B4-BE49-F238E27FC236}">
                <a16:creationId xmlns:a16="http://schemas.microsoft.com/office/drawing/2014/main" id="{057A563A-FB3D-4A88-9679-2754A14990D9}"/>
              </a:ext>
            </a:extLst>
          </p:cNvPr>
          <p:cNvSpPr txBox="1"/>
          <p:nvPr/>
        </p:nvSpPr>
        <p:spPr>
          <a:xfrm>
            <a:off x="674638" y="3941604"/>
            <a:ext cx="3860893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GET UP TO</a:t>
            </a:r>
            <a:endParaRPr lang="en-ID" sz="3200" dirty="0">
              <a:solidFill>
                <a:srgbClr val="FF8894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22" name="75">
            <a:extLst>
              <a:ext uri="{FF2B5EF4-FFF2-40B4-BE49-F238E27FC236}">
                <a16:creationId xmlns:a16="http://schemas.microsoft.com/office/drawing/2014/main" id="{7EE562E1-FAE5-4D6C-B7AD-0D788F60BACC}"/>
              </a:ext>
            </a:extLst>
          </p:cNvPr>
          <p:cNvSpPr txBox="1"/>
          <p:nvPr/>
        </p:nvSpPr>
        <p:spPr>
          <a:xfrm>
            <a:off x="669452" y="4512314"/>
            <a:ext cx="3860893" cy="2135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600" b="1" dirty="0">
                <a:solidFill>
                  <a:srgbClr val="FF8894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75</a:t>
            </a:r>
            <a:endParaRPr lang="en-ID" sz="16600" b="1" dirty="0">
              <a:solidFill>
                <a:srgbClr val="FF8894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23" name="%">
            <a:extLst>
              <a:ext uri="{FF2B5EF4-FFF2-40B4-BE49-F238E27FC236}">
                <a16:creationId xmlns:a16="http://schemas.microsoft.com/office/drawing/2014/main" id="{9984297D-9423-42ED-8F73-AADF4B4C1741}"/>
              </a:ext>
            </a:extLst>
          </p:cNvPr>
          <p:cNvSpPr txBox="1"/>
          <p:nvPr/>
        </p:nvSpPr>
        <p:spPr>
          <a:xfrm>
            <a:off x="3213054" y="4556415"/>
            <a:ext cx="13172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8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%</a:t>
            </a:r>
            <a:endParaRPr lang="en-ID" sz="8000" b="1" dirty="0">
              <a:solidFill>
                <a:srgbClr val="FF8894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24" name="OFF">
            <a:extLst>
              <a:ext uri="{FF2B5EF4-FFF2-40B4-BE49-F238E27FC236}">
                <a16:creationId xmlns:a16="http://schemas.microsoft.com/office/drawing/2014/main" id="{1FC86D9C-D844-47BD-8F90-956442DDD077}"/>
              </a:ext>
            </a:extLst>
          </p:cNvPr>
          <p:cNvSpPr txBox="1"/>
          <p:nvPr/>
        </p:nvSpPr>
        <p:spPr>
          <a:xfrm>
            <a:off x="3334223" y="5495288"/>
            <a:ext cx="131729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OFF</a:t>
            </a:r>
            <a:endParaRPr lang="en-ID" sz="3200" dirty="0">
              <a:solidFill>
                <a:srgbClr val="FF8894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9BBE870-C2DD-4D5A-A61E-F0EB0963C20A}"/>
              </a:ext>
            </a:extLst>
          </p:cNvPr>
          <p:cNvSpPr/>
          <p:nvPr/>
        </p:nvSpPr>
        <p:spPr>
          <a:xfrm>
            <a:off x="669453" y="480185"/>
            <a:ext cx="317302" cy="29363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0209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3F5B97F-DAEE-4A0E-A0C7-48B727750012}"/>
              </a:ext>
            </a:extLst>
          </p:cNvPr>
          <p:cNvSpPr/>
          <p:nvPr/>
        </p:nvSpPr>
        <p:spPr>
          <a:xfrm>
            <a:off x="1385296" y="474956"/>
            <a:ext cx="317302" cy="293630"/>
          </a:xfrm>
          <a:prstGeom prst="rect">
            <a:avLst/>
          </a:prstGeom>
          <a:solidFill>
            <a:srgbClr val="FF88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0209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E472B45-4E98-42D8-BAF2-07B4227FFB06}"/>
              </a:ext>
            </a:extLst>
          </p:cNvPr>
          <p:cNvSpPr/>
          <p:nvPr/>
        </p:nvSpPr>
        <p:spPr>
          <a:xfrm>
            <a:off x="2101139" y="469727"/>
            <a:ext cx="317302" cy="29363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0209"/>
          </a:p>
        </p:txBody>
      </p:sp>
    </p:spTree>
    <p:extLst>
      <p:ext uri="{BB962C8B-B14F-4D97-AF65-F5344CB8AC3E}">
        <p14:creationId xmlns:p14="http://schemas.microsoft.com/office/powerpoint/2010/main" val="2339036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">
            <a:extLst>
              <a:ext uri="{FF2B5EF4-FFF2-40B4-BE49-F238E27FC236}">
                <a16:creationId xmlns:a16="http://schemas.microsoft.com/office/drawing/2014/main" id="{7AE0B597-8472-46BA-B8C6-BEAA74121CD3}"/>
              </a:ext>
            </a:extLst>
          </p:cNvPr>
          <p:cNvSpPr/>
          <p:nvPr/>
        </p:nvSpPr>
        <p:spPr>
          <a:xfrm>
            <a:off x="-3314700" y="-3200398"/>
            <a:ext cx="13931901" cy="9093199"/>
          </a:xfrm>
          <a:custGeom>
            <a:avLst/>
            <a:gdLst>
              <a:gd name="connsiteX0" fmla="*/ 0 w 13931901"/>
              <a:gd name="connsiteY0" fmla="*/ 0 h 9093199"/>
              <a:gd name="connsiteX1" fmla="*/ 13931901 w 13931901"/>
              <a:gd name="connsiteY1" fmla="*/ 0 h 9093199"/>
              <a:gd name="connsiteX2" fmla="*/ 13931901 w 13931901"/>
              <a:gd name="connsiteY2" fmla="*/ 5113804 h 9093199"/>
              <a:gd name="connsiteX3" fmla="*/ 9952505 w 13931901"/>
              <a:gd name="connsiteY3" fmla="*/ 9093199 h 9093199"/>
              <a:gd name="connsiteX4" fmla="*/ 0 w 13931901"/>
              <a:gd name="connsiteY4" fmla="*/ 9093199 h 909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31901" h="9093199">
                <a:moveTo>
                  <a:pt x="0" y="0"/>
                </a:moveTo>
                <a:lnTo>
                  <a:pt x="13931901" y="0"/>
                </a:lnTo>
                <a:lnTo>
                  <a:pt x="13931901" y="5113804"/>
                </a:lnTo>
                <a:cubicBezTo>
                  <a:pt x="13931901" y="7311563"/>
                  <a:pt x="12150265" y="9093199"/>
                  <a:pt x="9952505" y="9093199"/>
                </a:cubicBezTo>
                <a:lnTo>
                  <a:pt x="0" y="9093199"/>
                </a:lnTo>
                <a:close/>
              </a:path>
            </a:pathLst>
          </a:custGeom>
          <a:blipFill>
            <a:blip r:embed="rId2"/>
            <a:srcRect/>
            <a:stretch>
              <a:fillRect l="23793" t="23230" r="1049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9F63A2D-D94E-46AF-9D5C-B804216E26DE}"/>
              </a:ext>
            </a:extLst>
          </p:cNvPr>
          <p:cNvSpPr/>
          <p:nvPr/>
        </p:nvSpPr>
        <p:spPr>
          <a:xfrm rot="16200000" flipH="1">
            <a:off x="6806500" y="3847401"/>
            <a:ext cx="3189103" cy="2374901"/>
          </a:xfrm>
          <a:custGeom>
            <a:avLst/>
            <a:gdLst>
              <a:gd name="connsiteX0" fmla="*/ 0 w 13931901"/>
              <a:gd name="connsiteY0" fmla="*/ 0 h 9093199"/>
              <a:gd name="connsiteX1" fmla="*/ 13931901 w 13931901"/>
              <a:gd name="connsiteY1" fmla="*/ 0 h 9093199"/>
              <a:gd name="connsiteX2" fmla="*/ 13931901 w 13931901"/>
              <a:gd name="connsiteY2" fmla="*/ 5113804 h 9093199"/>
              <a:gd name="connsiteX3" fmla="*/ 9952505 w 13931901"/>
              <a:gd name="connsiteY3" fmla="*/ 9093199 h 9093199"/>
              <a:gd name="connsiteX4" fmla="*/ 0 w 13931901"/>
              <a:gd name="connsiteY4" fmla="*/ 9093199 h 909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31901" h="9093199">
                <a:moveTo>
                  <a:pt x="0" y="0"/>
                </a:moveTo>
                <a:lnTo>
                  <a:pt x="13931901" y="0"/>
                </a:lnTo>
                <a:lnTo>
                  <a:pt x="13931901" y="5113804"/>
                </a:lnTo>
                <a:cubicBezTo>
                  <a:pt x="13931901" y="7311563"/>
                  <a:pt x="12150265" y="9093199"/>
                  <a:pt x="9952505" y="9093199"/>
                </a:cubicBezTo>
                <a:lnTo>
                  <a:pt x="0" y="9093199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85E891-0A1C-49D6-A7ED-6894988C24DA}"/>
              </a:ext>
            </a:extLst>
          </p:cNvPr>
          <p:cNvCxnSpPr/>
          <p:nvPr/>
        </p:nvCxnSpPr>
        <p:spPr>
          <a:xfrm flipH="1">
            <a:off x="6975021" y="3209925"/>
            <a:ext cx="1076325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100000">
                  <a:srgbClr val="FFC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F5FA80-D34A-45BD-A6B9-2C6491F172E3}"/>
              </a:ext>
            </a:extLst>
          </p:cNvPr>
          <p:cNvCxnSpPr/>
          <p:nvPr/>
        </p:nvCxnSpPr>
        <p:spPr>
          <a:xfrm>
            <a:off x="6975021" y="3190875"/>
            <a:ext cx="0" cy="1952625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100000">
                  <a:srgbClr val="FFC000"/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: Single Corner Rounded 16">
            <a:extLst>
              <a:ext uri="{FF2B5EF4-FFF2-40B4-BE49-F238E27FC236}">
                <a16:creationId xmlns:a16="http://schemas.microsoft.com/office/drawing/2014/main" id="{D9B14624-D352-4789-AA6B-0DE4D9676A78}"/>
              </a:ext>
            </a:extLst>
          </p:cNvPr>
          <p:cNvSpPr/>
          <p:nvPr/>
        </p:nvSpPr>
        <p:spPr>
          <a:xfrm flipV="1">
            <a:off x="5637983" y="8972579"/>
            <a:ext cx="3950497" cy="819121"/>
          </a:xfrm>
          <a:prstGeom prst="round1Rect">
            <a:avLst>
              <a:gd name="adj" fmla="val 50000"/>
            </a:avLst>
          </a:prstGeom>
          <a:gradFill>
            <a:gsLst>
              <a:gs pos="0">
                <a:srgbClr val="FFC000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4E39F9A-F15A-4EF5-BBE9-3209F1CB00A9}"/>
              </a:ext>
            </a:extLst>
          </p:cNvPr>
          <p:cNvSpPr/>
          <p:nvPr/>
        </p:nvSpPr>
        <p:spPr>
          <a:xfrm>
            <a:off x="666750" y="9239250"/>
            <a:ext cx="4743450" cy="552450"/>
          </a:xfrm>
          <a:prstGeom prst="rect">
            <a:avLst/>
          </a:prstGeom>
          <a:gradFill>
            <a:gsLst>
              <a:gs pos="0">
                <a:srgbClr val="FFC000">
                  <a:alpha val="50000"/>
                </a:srgbClr>
              </a:gs>
              <a:gs pos="100000">
                <a:schemeClr val="accent2">
                  <a:alpha val="5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B199687-C098-4A11-AF7C-4ED2DC967670}"/>
              </a:ext>
            </a:extLst>
          </p:cNvPr>
          <p:cNvSpPr/>
          <p:nvPr/>
        </p:nvSpPr>
        <p:spPr>
          <a:xfrm>
            <a:off x="-2535491" y="-3266389"/>
            <a:ext cx="5604382" cy="5604382"/>
          </a:xfrm>
          <a:prstGeom prst="ellipse">
            <a:avLst/>
          </a:prstGeom>
          <a:gradFill>
            <a:gsLst>
              <a:gs pos="0">
                <a:srgbClr val="FFC000">
                  <a:alpha val="50000"/>
                </a:srgbClr>
              </a:gs>
              <a:gs pos="100000">
                <a:schemeClr val="accent2">
                  <a:alpha val="5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0" name="YOUR LOGO">
            <a:extLst>
              <a:ext uri="{FF2B5EF4-FFF2-40B4-BE49-F238E27FC236}">
                <a16:creationId xmlns:a16="http://schemas.microsoft.com/office/drawing/2014/main" id="{F546C2FC-771D-49D5-AAD0-47C8EC9DE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6750" y="582712"/>
            <a:ext cx="1126171" cy="610805"/>
          </a:xfrm>
          <a:prstGeom prst="rect">
            <a:avLst/>
          </a:prstGeom>
        </p:spPr>
      </p:pic>
      <p:sp>
        <p:nvSpPr>
          <p:cNvPr id="21" name="ORDER NOW &gt;&gt;">
            <a:extLst>
              <a:ext uri="{FF2B5EF4-FFF2-40B4-BE49-F238E27FC236}">
                <a16:creationId xmlns:a16="http://schemas.microsoft.com/office/drawing/2014/main" id="{E0D47369-28BC-47D7-8930-4B869788AD65}"/>
              </a:ext>
            </a:extLst>
          </p:cNvPr>
          <p:cNvSpPr txBox="1"/>
          <p:nvPr/>
        </p:nvSpPr>
        <p:spPr>
          <a:xfrm>
            <a:off x="6045457" y="9193560"/>
            <a:ext cx="3196709" cy="437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ORDER NOW &gt;&gt;</a:t>
            </a:r>
          </a:p>
        </p:txBody>
      </p:sp>
      <p:sp>
        <p:nvSpPr>
          <p:cNvPr id="22" name="www.yourdomain.com">
            <a:extLst>
              <a:ext uri="{FF2B5EF4-FFF2-40B4-BE49-F238E27FC236}">
                <a16:creationId xmlns:a16="http://schemas.microsoft.com/office/drawing/2014/main" id="{97AD64D7-C517-4451-9ED3-10F965677EAF}"/>
              </a:ext>
            </a:extLst>
          </p:cNvPr>
          <p:cNvSpPr txBox="1"/>
          <p:nvPr/>
        </p:nvSpPr>
        <p:spPr>
          <a:xfrm>
            <a:off x="1191512" y="9320265"/>
            <a:ext cx="3845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600" dirty="0">
                <a:solidFill>
                  <a:schemeClr val="bg2">
                    <a:lumMod val="25000"/>
                  </a:schemeClr>
                </a:solidFill>
              </a:rPr>
              <a:t>www.yourdomain.com</a:t>
            </a:r>
            <a:endParaRPr lang="en-ID" spc="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Lorem ipsum koncone sam memet saiki ndue kantor dewe, sugih nemen saiki wonge lek">
            <a:extLst>
              <a:ext uri="{FF2B5EF4-FFF2-40B4-BE49-F238E27FC236}">
                <a16:creationId xmlns:a16="http://schemas.microsoft.com/office/drawing/2014/main" id="{2322FB6A-3C05-46D8-8DF6-782DF70BEC03}"/>
              </a:ext>
            </a:extLst>
          </p:cNvPr>
          <p:cNvSpPr/>
          <p:nvPr/>
        </p:nvSpPr>
        <p:spPr>
          <a:xfrm>
            <a:off x="666750" y="8054909"/>
            <a:ext cx="81924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koncone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sam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memet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ndue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kantor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dewe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sugih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nemen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ditakoki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opo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rahasiane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yoo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dikei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uapik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nemen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enakan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dijak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ngobrol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  <p:sp>
        <p:nvSpPr>
          <p:cNvPr id="26" name="Furniture">
            <a:extLst>
              <a:ext uri="{FF2B5EF4-FFF2-40B4-BE49-F238E27FC236}">
                <a16:creationId xmlns:a16="http://schemas.microsoft.com/office/drawing/2014/main" id="{E6692368-3FD6-4B9C-A682-E1790F2AB385}"/>
              </a:ext>
            </a:extLst>
          </p:cNvPr>
          <p:cNvSpPr txBox="1"/>
          <p:nvPr/>
        </p:nvSpPr>
        <p:spPr>
          <a:xfrm>
            <a:off x="1352367" y="6670513"/>
            <a:ext cx="626004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Furniture</a:t>
            </a:r>
            <a:endParaRPr lang="en-ID" sz="8800" b="1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56CCA91-1E4E-48C4-A31B-0B3873EF6FAB}"/>
              </a:ext>
            </a:extLst>
          </p:cNvPr>
          <p:cNvSpPr/>
          <p:nvPr/>
        </p:nvSpPr>
        <p:spPr>
          <a:xfrm>
            <a:off x="7213601" y="3440299"/>
            <a:ext cx="2374867" cy="1703199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FFC00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New">
            <a:extLst>
              <a:ext uri="{FF2B5EF4-FFF2-40B4-BE49-F238E27FC236}">
                <a16:creationId xmlns:a16="http://schemas.microsoft.com/office/drawing/2014/main" id="{99FB0057-E141-4C9E-A3CD-B4672C683EC2}"/>
              </a:ext>
            </a:extLst>
          </p:cNvPr>
          <p:cNvSpPr txBox="1"/>
          <p:nvPr/>
        </p:nvSpPr>
        <p:spPr>
          <a:xfrm>
            <a:off x="822429" y="4583568"/>
            <a:ext cx="346601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9900" b="1" dirty="0">
                <a:gradFill>
                  <a:gsLst>
                    <a:gs pos="0">
                      <a:schemeClr val="accent2"/>
                    </a:gs>
                    <a:gs pos="100000">
                      <a:srgbClr val="FFC000"/>
                    </a:gs>
                  </a:gsLst>
                  <a:lin ang="16200000" scaled="0"/>
                </a:gradFill>
                <a:latin typeface="Edwardian Script ITC" panose="030303020407070D0804" pitchFamily="66" charset="0"/>
                <a:cs typeface="Times New Roman" panose="02020603050405020304" pitchFamily="18" charset="0"/>
              </a:rPr>
              <a:t>New</a:t>
            </a:r>
            <a:endParaRPr lang="en-ID" sz="19900" b="1" dirty="0">
              <a:gradFill>
                <a:gsLst>
                  <a:gs pos="0">
                    <a:schemeClr val="accent2"/>
                  </a:gs>
                  <a:gs pos="100000">
                    <a:srgbClr val="FFC000"/>
                  </a:gs>
                </a:gsLst>
                <a:lin ang="16200000" scaled="0"/>
              </a:gradFill>
              <a:latin typeface="Edwardian Script ITC" panose="030303020407070D0804" pitchFamily="66" charset="0"/>
              <a:cs typeface="Times New Roman" panose="02020603050405020304" pitchFamily="18" charset="0"/>
            </a:endParaRPr>
          </a:p>
        </p:txBody>
      </p:sp>
      <p:sp>
        <p:nvSpPr>
          <p:cNvPr id="28" name="50">
            <a:extLst>
              <a:ext uri="{FF2B5EF4-FFF2-40B4-BE49-F238E27FC236}">
                <a16:creationId xmlns:a16="http://schemas.microsoft.com/office/drawing/2014/main" id="{36D051C6-1984-48C4-B445-8DAC13D0C484}"/>
              </a:ext>
            </a:extLst>
          </p:cNvPr>
          <p:cNvSpPr txBox="1"/>
          <p:nvPr/>
        </p:nvSpPr>
        <p:spPr>
          <a:xfrm>
            <a:off x="7459091" y="3715748"/>
            <a:ext cx="2005480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8800" b="1" dirty="0">
                <a:solidFill>
                  <a:schemeClr val="bg1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50</a:t>
            </a:r>
            <a:endParaRPr lang="en-ID" sz="8800" b="1" dirty="0">
              <a:solidFill>
                <a:schemeClr val="bg1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29" name="%">
            <a:extLst>
              <a:ext uri="{FF2B5EF4-FFF2-40B4-BE49-F238E27FC236}">
                <a16:creationId xmlns:a16="http://schemas.microsoft.com/office/drawing/2014/main" id="{C17D16D3-B5DF-4328-BDD4-638308276FF5}"/>
              </a:ext>
            </a:extLst>
          </p:cNvPr>
          <p:cNvSpPr txBox="1"/>
          <p:nvPr/>
        </p:nvSpPr>
        <p:spPr>
          <a:xfrm>
            <a:off x="8863981" y="3922784"/>
            <a:ext cx="1317292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b="1" dirty="0">
                <a:solidFill>
                  <a:schemeClr val="bg1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%</a:t>
            </a:r>
            <a:endParaRPr lang="en-ID" sz="4400" b="1" dirty="0">
              <a:solidFill>
                <a:schemeClr val="bg1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30" name="OFF">
            <a:extLst>
              <a:ext uri="{FF2B5EF4-FFF2-40B4-BE49-F238E27FC236}">
                <a16:creationId xmlns:a16="http://schemas.microsoft.com/office/drawing/2014/main" id="{398FCA4A-6CD4-40A8-A0DA-65AF7EBD0633}"/>
              </a:ext>
            </a:extLst>
          </p:cNvPr>
          <p:cNvSpPr txBox="1"/>
          <p:nvPr/>
        </p:nvSpPr>
        <p:spPr>
          <a:xfrm>
            <a:off x="7513183" y="4620859"/>
            <a:ext cx="162975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600" spc="600" dirty="0">
                <a:solidFill>
                  <a:schemeClr val="bg1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OFF</a:t>
            </a:r>
            <a:endParaRPr lang="en-ID" sz="3600" spc="600" dirty="0">
              <a:solidFill>
                <a:schemeClr val="bg1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32" name="SPECIAL OFFER">
            <a:extLst>
              <a:ext uri="{FF2B5EF4-FFF2-40B4-BE49-F238E27FC236}">
                <a16:creationId xmlns:a16="http://schemas.microsoft.com/office/drawing/2014/main" id="{EBC3C188-39A8-431D-899A-7AAADBCC005A}"/>
              </a:ext>
            </a:extLst>
          </p:cNvPr>
          <p:cNvSpPr txBox="1"/>
          <p:nvPr/>
        </p:nvSpPr>
        <p:spPr>
          <a:xfrm>
            <a:off x="7459091" y="5440532"/>
            <a:ext cx="2005480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200" dirty="0">
                <a:gradFill>
                  <a:gsLst>
                    <a:gs pos="0">
                      <a:srgbClr val="FFC000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Montserrat" panose="00000500000000000000" pitchFamily="50" charset="0"/>
                <a:cs typeface="Times New Roman" panose="02020603050405020304" pitchFamily="18" charset="0"/>
              </a:rPr>
              <a:t>LIMITED OFFER</a:t>
            </a:r>
            <a:endParaRPr lang="en-ID" sz="3200" dirty="0">
              <a:gradFill>
                <a:gsLst>
                  <a:gs pos="0">
                    <a:srgbClr val="FFC000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305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895603E0-E499-4D9C-9F2D-D2CBF575856F}"/>
              </a:ext>
            </a:extLst>
          </p:cNvPr>
          <p:cNvGrpSpPr/>
          <p:nvPr/>
        </p:nvGrpSpPr>
        <p:grpSpPr>
          <a:xfrm flipH="1">
            <a:off x="6253564" y="8953502"/>
            <a:ext cx="4365273" cy="0"/>
            <a:chOff x="-1726128" y="2944495"/>
            <a:chExt cx="4365273" cy="0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D46AE48-A78E-48A1-9417-72B57D02FA2C}"/>
                </a:ext>
              </a:extLst>
            </p:cNvPr>
            <p:cNvCxnSpPr>
              <a:cxnSpLocks/>
            </p:cNvCxnSpPr>
            <p:nvPr/>
          </p:nvCxnSpPr>
          <p:spPr>
            <a:xfrm>
              <a:off x="-1726128" y="2944495"/>
              <a:ext cx="3505397" cy="0"/>
            </a:xfrm>
            <a:prstGeom prst="line">
              <a:avLst/>
            </a:prstGeom>
            <a:ln w="635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9F697FE-59BF-4B60-9FA8-279CA5E1185A}"/>
                </a:ext>
              </a:extLst>
            </p:cNvPr>
            <p:cNvCxnSpPr>
              <a:cxnSpLocks/>
            </p:cNvCxnSpPr>
            <p:nvPr/>
          </p:nvCxnSpPr>
          <p:spPr>
            <a:xfrm>
              <a:off x="2008345" y="2944495"/>
              <a:ext cx="72000" cy="0"/>
            </a:xfrm>
            <a:prstGeom prst="line">
              <a:avLst/>
            </a:prstGeom>
            <a:ln w="635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A163540-9225-464C-BFE4-177798288440}"/>
                </a:ext>
              </a:extLst>
            </p:cNvPr>
            <p:cNvCxnSpPr>
              <a:cxnSpLocks/>
            </p:cNvCxnSpPr>
            <p:nvPr/>
          </p:nvCxnSpPr>
          <p:spPr>
            <a:xfrm>
              <a:off x="2287745" y="2944495"/>
              <a:ext cx="72000" cy="0"/>
            </a:xfrm>
            <a:prstGeom prst="line">
              <a:avLst/>
            </a:prstGeom>
            <a:ln w="635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5470659-514F-4AD0-85F2-F8DA7BDBFD33}"/>
                </a:ext>
              </a:extLst>
            </p:cNvPr>
            <p:cNvCxnSpPr>
              <a:cxnSpLocks/>
            </p:cNvCxnSpPr>
            <p:nvPr/>
          </p:nvCxnSpPr>
          <p:spPr>
            <a:xfrm>
              <a:off x="2567145" y="2944495"/>
              <a:ext cx="72000" cy="0"/>
            </a:xfrm>
            <a:prstGeom prst="line">
              <a:avLst/>
            </a:prstGeom>
            <a:ln w="635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Picture">
            <a:extLst>
              <a:ext uri="{FF2B5EF4-FFF2-40B4-BE49-F238E27FC236}">
                <a16:creationId xmlns:a16="http://schemas.microsoft.com/office/drawing/2014/main" id="{565195BE-EE19-43BC-B6F5-BBDB14AE2C7D}"/>
              </a:ext>
            </a:extLst>
          </p:cNvPr>
          <p:cNvSpPr/>
          <p:nvPr/>
        </p:nvSpPr>
        <p:spPr>
          <a:xfrm>
            <a:off x="3185652" y="-41"/>
            <a:ext cx="7101347" cy="8511359"/>
          </a:xfrm>
          <a:prstGeom prst="rect">
            <a:avLst/>
          </a:prstGeom>
          <a:blipFill>
            <a:blip r:embed="rId2"/>
            <a:srcRect/>
            <a:stretch>
              <a:fillRect l="-18259" r="-159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0209"/>
          </a:p>
        </p:txBody>
      </p:sp>
      <p:sp>
        <p:nvSpPr>
          <p:cNvPr id="7" name="Rectangle: Single Corner Snipped 6">
            <a:extLst>
              <a:ext uri="{FF2B5EF4-FFF2-40B4-BE49-F238E27FC236}">
                <a16:creationId xmlns:a16="http://schemas.microsoft.com/office/drawing/2014/main" id="{0E7A6B89-289F-4C29-BD86-C709B1D76332}"/>
              </a:ext>
            </a:extLst>
          </p:cNvPr>
          <p:cNvSpPr/>
          <p:nvPr/>
        </p:nvSpPr>
        <p:spPr>
          <a:xfrm flipH="1">
            <a:off x="5143498" y="9563100"/>
            <a:ext cx="5475339" cy="1000125"/>
          </a:xfrm>
          <a:prstGeom prst="snip1Rect">
            <a:avLst>
              <a:gd name="adj" fmla="val 4886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www.yourdomain.com">
            <a:extLst>
              <a:ext uri="{FF2B5EF4-FFF2-40B4-BE49-F238E27FC236}">
                <a16:creationId xmlns:a16="http://schemas.microsoft.com/office/drawing/2014/main" id="{F11A30CE-CFAD-4A26-A2F9-542CDA374B71}"/>
              </a:ext>
            </a:extLst>
          </p:cNvPr>
          <p:cNvSpPr txBox="1"/>
          <p:nvPr/>
        </p:nvSpPr>
        <p:spPr>
          <a:xfrm>
            <a:off x="5743248" y="9763780"/>
            <a:ext cx="4275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Montserrat" panose="00000500000000000000" pitchFamily="50" charset="0"/>
              </a:rPr>
              <a:t>www.yourdomain.com</a:t>
            </a:r>
            <a:endParaRPr lang="en-ID" sz="28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9" name="Rectangle: Single Corner Snipped 8">
            <a:extLst>
              <a:ext uri="{FF2B5EF4-FFF2-40B4-BE49-F238E27FC236}">
                <a16:creationId xmlns:a16="http://schemas.microsoft.com/office/drawing/2014/main" id="{4EBC5510-B053-415E-97B6-4EBEEDE3C830}"/>
              </a:ext>
            </a:extLst>
          </p:cNvPr>
          <p:cNvSpPr/>
          <p:nvPr/>
        </p:nvSpPr>
        <p:spPr>
          <a:xfrm rot="5400000" flipH="1">
            <a:off x="-58994" y="8377081"/>
            <a:ext cx="2300745" cy="2182761"/>
          </a:xfrm>
          <a:prstGeom prst="snip1Rect">
            <a:avLst>
              <a:gd name="adj" fmla="val 23186"/>
            </a:avLst>
          </a:prstGeom>
          <a:gradFill>
            <a:gsLst>
              <a:gs pos="0">
                <a:srgbClr val="D74747"/>
              </a:gs>
              <a:gs pos="51600">
                <a:srgbClr val="B04388"/>
              </a:gs>
              <a:gs pos="100000">
                <a:srgbClr val="8C3FC5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: Single Corner Snipped 9">
            <a:extLst>
              <a:ext uri="{FF2B5EF4-FFF2-40B4-BE49-F238E27FC236}">
                <a16:creationId xmlns:a16="http://schemas.microsoft.com/office/drawing/2014/main" id="{42CBE649-4C7E-4A4B-A90B-5760DFDC75A8}"/>
              </a:ext>
            </a:extLst>
          </p:cNvPr>
          <p:cNvSpPr/>
          <p:nvPr/>
        </p:nvSpPr>
        <p:spPr>
          <a:xfrm rot="10800000" flipH="1">
            <a:off x="-152401" y="-5"/>
            <a:ext cx="6964765" cy="2457453"/>
          </a:xfrm>
          <a:prstGeom prst="snip1Rect">
            <a:avLst>
              <a:gd name="adj" fmla="val 31713"/>
            </a:avLst>
          </a:prstGeom>
          <a:gradFill>
            <a:gsLst>
              <a:gs pos="0">
                <a:srgbClr val="D74747"/>
              </a:gs>
              <a:gs pos="51600">
                <a:srgbClr val="B04388"/>
              </a:gs>
              <a:gs pos="100000">
                <a:srgbClr val="8C3FC5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1D78EF7-6AE2-4333-845A-0D1C3A782C2C}"/>
              </a:ext>
            </a:extLst>
          </p:cNvPr>
          <p:cNvGrpSpPr/>
          <p:nvPr/>
        </p:nvGrpSpPr>
        <p:grpSpPr>
          <a:xfrm>
            <a:off x="-144781" y="2944495"/>
            <a:ext cx="2783926" cy="0"/>
            <a:chOff x="-144781" y="2944495"/>
            <a:chExt cx="2783926" cy="0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D1E8192-220A-464A-85E8-BDF960576E5C}"/>
                </a:ext>
              </a:extLst>
            </p:cNvPr>
            <p:cNvCxnSpPr>
              <a:cxnSpLocks/>
            </p:cNvCxnSpPr>
            <p:nvPr/>
          </p:nvCxnSpPr>
          <p:spPr>
            <a:xfrm>
              <a:off x="-144781" y="2944495"/>
              <a:ext cx="1924051" cy="0"/>
            </a:xfrm>
            <a:prstGeom prst="line">
              <a:avLst/>
            </a:prstGeom>
            <a:ln w="635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E7E8667-5F5A-4D3E-B9C2-73B4924526CF}"/>
                </a:ext>
              </a:extLst>
            </p:cNvPr>
            <p:cNvCxnSpPr>
              <a:cxnSpLocks/>
            </p:cNvCxnSpPr>
            <p:nvPr/>
          </p:nvCxnSpPr>
          <p:spPr>
            <a:xfrm>
              <a:off x="2008345" y="2944495"/>
              <a:ext cx="72000" cy="0"/>
            </a:xfrm>
            <a:prstGeom prst="line">
              <a:avLst/>
            </a:prstGeom>
            <a:ln w="635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6CF5814-7395-4CE7-BFD1-845263A38990}"/>
                </a:ext>
              </a:extLst>
            </p:cNvPr>
            <p:cNvCxnSpPr>
              <a:cxnSpLocks/>
            </p:cNvCxnSpPr>
            <p:nvPr/>
          </p:nvCxnSpPr>
          <p:spPr>
            <a:xfrm>
              <a:off x="2287745" y="2944495"/>
              <a:ext cx="72000" cy="0"/>
            </a:xfrm>
            <a:prstGeom prst="line">
              <a:avLst/>
            </a:prstGeom>
            <a:ln w="635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557C6BC-C95D-4696-BF95-AB86828A7B9C}"/>
                </a:ext>
              </a:extLst>
            </p:cNvPr>
            <p:cNvCxnSpPr>
              <a:cxnSpLocks/>
            </p:cNvCxnSpPr>
            <p:nvPr/>
          </p:nvCxnSpPr>
          <p:spPr>
            <a:xfrm>
              <a:off x="2567145" y="2944495"/>
              <a:ext cx="72000" cy="0"/>
            </a:xfrm>
            <a:prstGeom prst="line">
              <a:avLst/>
            </a:prstGeom>
            <a:ln w="635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6A1B179-C7D5-474B-8C3A-8BFBBE7FB02C}"/>
              </a:ext>
            </a:extLst>
          </p:cNvPr>
          <p:cNvGrpSpPr/>
          <p:nvPr/>
        </p:nvGrpSpPr>
        <p:grpSpPr>
          <a:xfrm>
            <a:off x="2711322" y="8912836"/>
            <a:ext cx="1936777" cy="2300652"/>
            <a:chOff x="2658082" y="8550227"/>
            <a:chExt cx="1936777" cy="2300652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0AE7C49-2189-4DD1-A827-08F8BB01FC45}"/>
                </a:ext>
              </a:extLst>
            </p:cNvPr>
            <p:cNvSpPr/>
            <p:nvPr/>
          </p:nvSpPr>
          <p:spPr>
            <a:xfrm>
              <a:off x="3143250" y="9105900"/>
              <a:ext cx="914400" cy="1512934"/>
            </a:xfrm>
            <a:prstGeom prst="rect">
              <a:avLst/>
            </a:prstGeom>
            <a:noFill/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A35D8A7-551A-4197-B9D7-1EBBC41C03DA}"/>
                </a:ext>
              </a:extLst>
            </p:cNvPr>
            <p:cNvSpPr/>
            <p:nvPr/>
          </p:nvSpPr>
          <p:spPr>
            <a:xfrm>
              <a:off x="2990850" y="8953502"/>
              <a:ext cx="1218882" cy="1737358"/>
            </a:xfrm>
            <a:prstGeom prst="rect">
              <a:avLst/>
            </a:prstGeom>
            <a:noFill/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EC82452-9B48-47DC-B876-CAEBE09D6973}"/>
                </a:ext>
              </a:extLst>
            </p:cNvPr>
            <p:cNvSpPr/>
            <p:nvPr/>
          </p:nvSpPr>
          <p:spPr>
            <a:xfrm>
              <a:off x="2820008" y="8751864"/>
              <a:ext cx="1553872" cy="2099015"/>
            </a:xfrm>
            <a:prstGeom prst="rect">
              <a:avLst/>
            </a:prstGeom>
            <a:noFill/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822DBAA-4F91-4DC3-A8C2-028FE2365AA7}"/>
                </a:ext>
              </a:extLst>
            </p:cNvPr>
            <p:cNvSpPr/>
            <p:nvPr/>
          </p:nvSpPr>
          <p:spPr>
            <a:xfrm>
              <a:off x="2658082" y="8550227"/>
              <a:ext cx="1936777" cy="2300613"/>
            </a:xfrm>
            <a:prstGeom prst="rect">
              <a:avLst/>
            </a:prstGeom>
            <a:noFill/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8" name="Lorem ipsum koncone sam memet saiki ndue kantor dewe, sugih nemen saiki wonge lek">
            <a:extLst>
              <a:ext uri="{FF2B5EF4-FFF2-40B4-BE49-F238E27FC236}">
                <a16:creationId xmlns:a16="http://schemas.microsoft.com/office/drawing/2014/main" id="{F9E55215-BF5C-498A-98EC-9B5EC440B5E4}"/>
              </a:ext>
            </a:extLst>
          </p:cNvPr>
          <p:cNvSpPr/>
          <p:nvPr/>
        </p:nvSpPr>
        <p:spPr>
          <a:xfrm>
            <a:off x="317417" y="3282644"/>
            <a:ext cx="25423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Lorem ipsum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koncone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memet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ndue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kantor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dewe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,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sugih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nemen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ditakoki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opo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rahasiane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yoo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dikei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.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uapik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nemen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29" name="20%">
            <a:extLst>
              <a:ext uri="{FF2B5EF4-FFF2-40B4-BE49-F238E27FC236}">
                <a16:creationId xmlns:a16="http://schemas.microsoft.com/office/drawing/2014/main" id="{358B1F8C-3DD8-4513-AEE2-8974B660BA8F}"/>
              </a:ext>
            </a:extLst>
          </p:cNvPr>
          <p:cNvSpPr txBox="1"/>
          <p:nvPr/>
        </p:nvSpPr>
        <p:spPr>
          <a:xfrm>
            <a:off x="308514" y="5837228"/>
            <a:ext cx="2662908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0" b="1" dirty="0">
                <a:gradFill>
                  <a:gsLst>
                    <a:gs pos="0">
                      <a:srgbClr val="D74747"/>
                    </a:gs>
                    <a:gs pos="51600">
                      <a:srgbClr val="B04388"/>
                    </a:gs>
                    <a:gs pos="100000">
                      <a:srgbClr val="8C3FC5"/>
                    </a:gs>
                  </a:gsLst>
                  <a:lin ang="2700000" scaled="0"/>
                </a:gradFill>
                <a:latin typeface="Bahnschrift" panose="020B0502040204020203" pitchFamily="34" charset="0"/>
                <a:cs typeface="Times New Roman" panose="02020603050405020304" pitchFamily="18" charset="0"/>
              </a:rPr>
              <a:t>20%</a:t>
            </a:r>
            <a:endParaRPr lang="en-ID" sz="11000" b="1" dirty="0">
              <a:gradFill>
                <a:gsLst>
                  <a:gs pos="0">
                    <a:srgbClr val="D74747"/>
                  </a:gs>
                  <a:gs pos="51600">
                    <a:srgbClr val="B04388"/>
                  </a:gs>
                  <a:gs pos="100000">
                    <a:srgbClr val="8C3FC5"/>
                  </a:gs>
                </a:gsLst>
                <a:lin ang="2700000" scaled="0"/>
              </a:gradFill>
              <a:latin typeface="Bahnschrift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OFF">
            <a:extLst>
              <a:ext uri="{FF2B5EF4-FFF2-40B4-BE49-F238E27FC236}">
                <a16:creationId xmlns:a16="http://schemas.microsoft.com/office/drawing/2014/main" id="{0689C053-E0B4-48BA-BB28-895AA301AF1A}"/>
              </a:ext>
            </a:extLst>
          </p:cNvPr>
          <p:cNvSpPr txBox="1"/>
          <p:nvPr/>
        </p:nvSpPr>
        <p:spPr>
          <a:xfrm>
            <a:off x="363635" y="7177685"/>
            <a:ext cx="15023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600" dirty="0">
                <a:solidFill>
                  <a:schemeClr val="bg2">
                    <a:lumMod val="25000"/>
                  </a:schemeClr>
                </a:solidFill>
                <a:latin typeface="Bahnschrift" panose="020B0502040204020203" pitchFamily="34" charset="0"/>
                <a:cs typeface="Times New Roman" panose="02020603050405020304" pitchFamily="18" charset="0"/>
              </a:rPr>
              <a:t>OFF</a:t>
            </a:r>
            <a:endParaRPr lang="en-ID" sz="4800" spc="600" dirty="0">
              <a:solidFill>
                <a:schemeClr val="bg2">
                  <a:lumMod val="25000"/>
                </a:schemeClr>
              </a:solidFill>
              <a:latin typeface="Bahnschrift" panose="020B0502040204020203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C53A95D-E89B-424E-A60E-FC4556866FFD}"/>
              </a:ext>
            </a:extLst>
          </p:cNvPr>
          <p:cNvCxnSpPr>
            <a:cxnSpLocks/>
          </p:cNvCxnSpPr>
          <p:nvPr/>
        </p:nvCxnSpPr>
        <p:spPr>
          <a:xfrm flipH="1">
            <a:off x="2008345" y="7593183"/>
            <a:ext cx="766035" cy="0"/>
          </a:xfrm>
          <a:prstGeom prst="line">
            <a:avLst/>
          </a:prstGeom>
          <a:ln w="635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RAND NEW">
            <a:extLst>
              <a:ext uri="{FF2B5EF4-FFF2-40B4-BE49-F238E27FC236}">
                <a16:creationId xmlns:a16="http://schemas.microsoft.com/office/drawing/2014/main" id="{2F44844A-0802-4B4D-A97D-39ADA0443B2F}"/>
              </a:ext>
            </a:extLst>
          </p:cNvPr>
          <p:cNvSpPr txBox="1"/>
          <p:nvPr/>
        </p:nvSpPr>
        <p:spPr>
          <a:xfrm>
            <a:off x="620745" y="218241"/>
            <a:ext cx="5418471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" panose="020B0502040204020203" pitchFamily="34" charset="0"/>
                <a:cs typeface="Times New Roman" panose="02020603050405020304" pitchFamily="18" charset="0"/>
              </a:rPr>
              <a:t>BRAND NEW</a:t>
            </a:r>
            <a:endParaRPr lang="en-ID" sz="6200" spc="600" dirty="0">
              <a:solidFill>
                <a:schemeClr val="tx1">
                  <a:lumMod val="85000"/>
                  <a:lumOff val="15000"/>
                </a:schemeClr>
              </a:solidFill>
              <a:latin typeface="Bahnschrift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FURNITURE">
            <a:extLst>
              <a:ext uri="{FF2B5EF4-FFF2-40B4-BE49-F238E27FC236}">
                <a16:creationId xmlns:a16="http://schemas.microsoft.com/office/drawing/2014/main" id="{C5A7ABA8-8DD8-4028-921C-7FCA6E89E2FC}"/>
              </a:ext>
            </a:extLst>
          </p:cNvPr>
          <p:cNvSpPr txBox="1"/>
          <p:nvPr/>
        </p:nvSpPr>
        <p:spPr>
          <a:xfrm>
            <a:off x="597991" y="804910"/>
            <a:ext cx="55467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Bahnschrift" panose="020B0502040204020203" pitchFamily="34" charset="0"/>
                <a:cs typeface="Times New Roman" panose="02020603050405020304" pitchFamily="18" charset="0"/>
              </a:rPr>
              <a:t>FURNITURE</a:t>
            </a:r>
            <a:endParaRPr lang="en-ID" sz="8800" b="1" dirty="0">
              <a:solidFill>
                <a:schemeClr val="bg1"/>
              </a:solidFill>
              <a:latin typeface="Bahnschrift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SHOP">
            <a:extLst>
              <a:ext uri="{FF2B5EF4-FFF2-40B4-BE49-F238E27FC236}">
                <a16:creationId xmlns:a16="http://schemas.microsoft.com/office/drawing/2014/main" id="{CCE2C9E9-BD11-424E-B01B-1BBE43830104}"/>
              </a:ext>
            </a:extLst>
          </p:cNvPr>
          <p:cNvSpPr txBox="1"/>
          <p:nvPr/>
        </p:nvSpPr>
        <p:spPr>
          <a:xfrm>
            <a:off x="-2086200" y="8621578"/>
            <a:ext cx="63587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Bahnschrift" panose="020B0502040204020203" pitchFamily="34" charset="0"/>
                <a:cs typeface="Times New Roman" panose="02020603050405020304" pitchFamily="18" charset="0"/>
              </a:rPr>
              <a:t>SHOP</a:t>
            </a:r>
            <a:endParaRPr lang="en-ID" sz="5400" dirty="0">
              <a:solidFill>
                <a:schemeClr val="bg1"/>
              </a:solidFill>
              <a:latin typeface="Bahnschrift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8" name="NOW">
            <a:extLst>
              <a:ext uri="{FF2B5EF4-FFF2-40B4-BE49-F238E27FC236}">
                <a16:creationId xmlns:a16="http://schemas.microsoft.com/office/drawing/2014/main" id="{D46AC48F-532D-472F-96CD-F69A70B9087C}"/>
              </a:ext>
            </a:extLst>
          </p:cNvPr>
          <p:cNvSpPr txBox="1"/>
          <p:nvPr/>
        </p:nvSpPr>
        <p:spPr>
          <a:xfrm>
            <a:off x="-2104305" y="9147745"/>
            <a:ext cx="63587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" panose="020B0502040204020203" pitchFamily="34" charset="0"/>
                <a:cs typeface="Times New Roman" panose="02020603050405020304" pitchFamily="18" charset="0"/>
              </a:rPr>
              <a:t>NOW</a:t>
            </a:r>
            <a:endParaRPr lang="en-ID" sz="6000" dirty="0">
              <a:solidFill>
                <a:schemeClr val="tx1">
                  <a:lumMod val="85000"/>
                  <a:lumOff val="15000"/>
                </a:schemeClr>
              </a:solidFill>
              <a:latin typeface="Bahnschrift" panose="020B05020402040202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630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931C0D5-B06E-493D-888B-7EB36B24E873}"/>
              </a:ext>
            </a:extLst>
          </p:cNvPr>
          <p:cNvSpPr/>
          <p:nvPr/>
        </p:nvSpPr>
        <p:spPr>
          <a:xfrm rot="3483253">
            <a:off x="-2975201" y="-876962"/>
            <a:ext cx="15143460" cy="8989996"/>
          </a:xfrm>
          <a:prstGeom prst="roundRect">
            <a:avLst>
              <a:gd name="adj" fmla="val 50000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6F76F28-543A-44C7-BEE6-19A3643A9586}"/>
              </a:ext>
            </a:extLst>
          </p:cNvPr>
          <p:cNvSpPr/>
          <p:nvPr/>
        </p:nvSpPr>
        <p:spPr>
          <a:xfrm rot="3483253">
            <a:off x="-2353559" y="-490875"/>
            <a:ext cx="13900181" cy="8251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BA7070C-A323-4BF5-B3C3-E028B3D61B05}"/>
              </a:ext>
            </a:extLst>
          </p:cNvPr>
          <p:cNvSpPr/>
          <p:nvPr/>
        </p:nvSpPr>
        <p:spPr>
          <a:xfrm>
            <a:off x="2717898" y="2660485"/>
            <a:ext cx="6800958" cy="6800958"/>
          </a:xfrm>
          <a:prstGeom prst="ellipse">
            <a:avLst/>
          </a:prstGeom>
          <a:blipFill>
            <a:blip r:embed="rId2"/>
            <a:stretch>
              <a:fillRect l="-5364" t="-10654" b="-477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8EC8014-A487-4EF6-889B-C27CEF2F395B}"/>
              </a:ext>
            </a:extLst>
          </p:cNvPr>
          <p:cNvSpPr/>
          <p:nvPr/>
        </p:nvSpPr>
        <p:spPr>
          <a:xfrm rot="3483253">
            <a:off x="329635" y="-4042248"/>
            <a:ext cx="12458700" cy="128462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21116A6-B81C-4384-85FE-9D68E6ABC2B1}"/>
              </a:ext>
            </a:extLst>
          </p:cNvPr>
          <p:cNvSpPr/>
          <p:nvPr/>
        </p:nvSpPr>
        <p:spPr>
          <a:xfrm rot="3483253">
            <a:off x="-5302234" y="7367969"/>
            <a:ext cx="12458700" cy="67605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Lorem ipsum koncone sam memet saiki ndue kantor dewe, sugih nemen saiki wonge lek">
            <a:extLst>
              <a:ext uri="{FF2B5EF4-FFF2-40B4-BE49-F238E27FC236}">
                <a16:creationId xmlns:a16="http://schemas.microsoft.com/office/drawing/2014/main" id="{E908272B-58FA-4558-90FD-D08697553447}"/>
              </a:ext>
            </a:extLst>
          </p:cNvPr>
          <p:cNvSpPr/>
          <p:nvPr/>
        </p:nvSpPr>
        <p:spPr>
          <a:xfrm>
            <a:off x="624373" y="2312556"/>
            <a:ext cx="32427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koncone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sam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memet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saiki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ndue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kantor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dewe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sugih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nemen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saiki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wonge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lek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ditakoki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opo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rahasiane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yoo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dikei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. </a:t>
            </a:r>
          </a:p>
        </p:txBody>
      </p:sp>
      <p:grpSp>
        <p:nvGrpSpPr>
          <p:cNvPr id="9" name="JOIN NOW">
            <a:extLst>
              <a:ext uri="{FF2B5EF4-FFF2-40B4-BE49-F238E27FC236}">
                <a16:creationId xmlns:a16="http://schemas.microsoft.com/office/drawing/2014/main" id="{5A85DC04-D264-48C4-8D34-7A8853CD9A7E}"/>
              </a:ext>
            </a:extLst>
          </p:cNvPr>
          <p:cNvGrpSpPr/>
          <p:nvPr/>
        </p:nvGrpSpPr>
        <p:grpSpPr>
          <a:xfrm>
            <a:off x="698433" y="3906425"/>
            <a:ext cx="2093526" cy="510469"/>
            <a:chOff x="662810" y="8464965"/>
            <a:chExt cx="1513104" cy="368944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08B4C2E9-A2BC-4158-9B19-58CCD3DAD98C}"/>
                </a:ext>
              </a:extLst>
            </p:cNvPr>
            <p:cNvSpPr/>
            <p:nvPr/>
          </p:nvSpPr>
          <p:spPr>
            <a:xfrm>
              <a:off x="662810" y="8464965"/>
              <a:ext cx="1513104" cy="368944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209"/>
            </a:p>
          </p:txBody>
        </p:sp>
        <p:sp>
          <p:nvSpPr>
            <p:cNvPr id="11" name="GET STARTED">
              <a:extLst>
                <a:ext uri="{FF2B5EF4-FFF2-40B4-BE49-F238E27FC236}">
                  <a16:creationId xmlns:a16="http://schemas.microsoft.com/office/drawing/2014/main" id="{9E135237-EC0E-45A1-A632-892FCE257023}"/>
                </a:ext>
              </a:extLst>
            </p:cNvPr>
            <p:cNvSpPr txBox="1"/>
            <p:nvPr/>
          </p:nvSpPr>
          <p:spPr>
            <a:xfrm>
              <a:off x="737727" y="8527090"/>
              <a:ext cx="1427599" cy="2446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" panose="00000500000000000000" pitchFamily="50" charset="0"/>
                  <a:cs typeface="Times New Roman" panose="02020603050405020304" pitchFamily="18" charset="0"/>
                </a:rPr>
                <a:t>GET STARTED</a:t>
              </a:r>
            </a:p>
          </p:txBody>
        </p:sp>
      </p:grpSp>
      <p:sp>
        <p:nvSpPr>
          <p:cNvPr id="12" name="Destination">
            <a:extLst>
              <a:ext uri="{FF2B5EF4-FFF2-40B4-BE49-F238E27FC236}">
                <a16:creationId xmlns:a16="http://schemas.microsoft.com/office/drawing/2014/main" id="{F49D9416-5A37-4484-AE18-EA0E38ABB5C3}"/>
              </a:ext>
            </a:extLst>
          </p:cNvPr>
          <p:cNvSpPr txBox="1"/>
          <p:nvPr/>
        </p:nvSpPr>
        <p:spPr>
          <a:xfrm>
            <a:off x="512423" y="616645"/>
            <a:ext cx="6343281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chemeClr val="bg1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BUILD YOUR </a:t>
            </a:r>
            <a:r>
              <a:rPr lang="en-US" sz="6600" b="1" dirty="0">
                <a:solidFill>
                  <a:schemeClr val="accent4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BUSINESS</a:t>
            </a:r>
            <a:endParaRPr lang="en-ID" sz="8800" b="1" dirty="0">
              <a:solidFill>
                <a:schemeClr val="accent4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DA21699-66E9-4AD9-8EC4-6C3A4690D778}"/>
              </a:ext>
            </a:extLst>
          </p:cNvPr>
          <p:cNvGrpSpPr/>
          <p:nvPr/>
        </p:nvGrpSpPr>
        <p:grpSpPr>
          <a:xfrm>
            <a:off x="1242793" y="6261693"/>
            <a:ext cx="2884583" cy="2884583"/>
            <a:chOff x="7410450" y="3044927"/>
            <a:chExt cx="2152650" cy="2152650"/>
          </a:xfr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BB0C708-6147-4644-84FF-8D5CF2488134}"/>
                </a:ext>
              </a:extLst>
            </p:cNvPr>
            <p:cNvSpPr/>
            <p:nvPr/>
          </p:nvSpPr>
          <p:spPr>
            <a:xfrm>
              <a:off x="7410450" y="3044927"/>
              <a:ext cx="2152650" cy="21526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50%">
              <a:extLst>
                <a:ext uri="{FF2B5EF4-FFF2-40B4-BE49-F238E27FC236}">
                  <a16:creationId xmlns:a16="http://schemas.microsoft.com/office/drawing/2014/main" id="{50B5B9F8-1B1E-4966-B76D-2C4EDCB185D1}"/>
                </a:ext>
              </a:extLst>
            </p:cNvPr>
            <p:cNvSpPr txBox="1"/>
            <p:nvPr/>
          </p:nvSpPr>
          <p:spPr>
            <a:xfrm>
              <a:off x="7862687" y="3576999"/>
              <a:ext cx="1228797" cy="987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0" b="1" dirty="0">
                  <a:solidFill>
                    <a:schemeClr val="bg1"/>
                  </a:solidFill>
                  <a:latin typeface="Montserrat" panose="00000500000000000000" pitchFamily="50" charset="0"/>
                  <a:cs typeface="Times New Roman" panose="02020603050405020304" pitchFamily="18" charset="0"/>
                </a:rPr>
                <a:t>US</a:t>
              </a:r>
              <a:endParaRPr lang="en-ID" sz="8000" b="1" dirty="0">
                <a:solidFill>
                  <a:schemeClr val="bg1"/>
                </a:solidFill>
                <a:latin typeface="Montserrat" panose="00000500000000000000" pitchFamily="50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OFF">
              <a:extLst>
                <a:ext uri="{FF2B5EF4-FFF2-40B4-BE49-F238E27FC236}">
                  <a16:creationId xmlns:a16="http://schemas.microsoft.com/office/drawing/2014/main" id="{C13DC048-728F-4EF0-AD39-30EC3BA37709}"/>
                </a:ext>
              </a:extLst>
            </p:cNvPr>
            <p:cNvSpPr txBox="1"/>
            <p:nvPr/>
          </p:nvSpPr>
          <p:spPr>
            <a:xfrm>
              <a:off x="7879434" y="4349913"/>
              <a:ext cx="1195302" cy="528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2">
                      <a:lumMod val="25000"/>
                    </a:schemeClr>
                  </a:solidFill>
                  <a:latin typeface="Montserrat" panose="00000500000000000000" pitchFamily="50" charset="0"/>
                  <a:cs typeface="Times New Roman" panose="02020603050405020304" pitchFamily="18" charset="0"/>
                </a:rPr>
                <a:t>NOW</a:t>
              </a:r>
              <a:endParaRPr lang="en-ID" sz="40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JOIN">
              <a:extLst>
                <a:ext uri="{FF2B5EF4-FFF2-40B4-BE49-F238E27FC236}">
                  <a16:creationId xmlns:a16="http://schemas.microsoft.com/office/drawing/2014/main" id="{DCC7665A-1A76-4F52-9C69-D0E1CB419A91}"/>
                </a:ext>
              </a:extLst>
            </p:cNvPr>
            <p:cNvSpPr txBox="1"/>
            <p:nvPr/>
          </p:nvSpPr>
          <p:spPr>
            <a:xfrm>
              <a:off x="8092428" y="3358802"/>
              <a:ext cx="889060" cy="4363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2">
                      <a:lumMod val="25000"/>
                    </a:schemeClr>
                  </a:solidFill>
                  <a:latin typeface="Montserrat" panose="00000500000000000000" pitchFamily="50" charset="0"/>
                  <a:cs typeface="Times New Roman" panose="02020603050405020304" pitchFamily="18" charset="0"/>
                </a:rPr>
                <a:t>JOIN</a:t>
              </a:r>
              <a:endParaRPr lang="en-ID" sz="32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FF6A8A7-F80E-4939-925A-7A49571296BE}"/>
              </a:ext>
            </a:extLst>
          </p:cNvPr>
          <p:cNvSpPr/>
          <p:nvPr/>
        </p:nvSpPr>
        <p:spPr>
          <a:xfrm rot="3483253">
            <a:off x="-2420672" y="13709746"/>
            <a:ext cx="12458700" cy="676050"/>
          </a:xfrm>
          <a:prstGeom prst="roundRect">
            <a:avLst>
              <a:gd name="adj" fmla="val 50000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1AE3ECE-BC55-4C14-8826-921D77CF48DB}"/>
              </a:ext>
            </a:extLst>
          </p:cNvPr>
          <p:cNvSpPr/>
          <p:nvPr/>
        </p:nvSpPr>
        <p:spPr>
          <a:xfrm rot="3483253">
            <a:off x="6829804" y="5129090"/>
            <a:ext cx="12458700" cy="1284629"/>
          </a:xfrm>
          <a:prstGeom prst="roundRect">
            <a:avLst>
              <a:gd name="adj" fmla="val 50000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82368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2D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C7819AB-ECD9-46E7-AA7E-BB7AF672DE7A}"/>
              </a:ext>
            </a:extLst>
          </p:cNvPr>
          <p:cNvSpPr/>
          <p:nvPr/>
        </p:nvSpPr>
        <p:spPr>
          <a:xfrm rot="2940790">
            <a:off x="990767" y="2684787"/>
            <a:ext cx="4958252" cy="4917428"/>
          </a:xfrm>
          <a:prstGeom prst="roundRect">
            <a:avLst>
              <a:gd name="adj" fmla="val 10992"/>
            </a:avLst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3F8176AC-4E22-4858-A6CF-306FDDFE2FE6}"/>
              </a:ext>
            </a:extLst>
          </p:cNvPr>
          <p:cNvSpPr/>
          <p:nvPr/>
        </p:nvSpPr>
        <p:spPr>
          <a:xfrm rot="1921460">
            <a:off x="948002" y="2648025"/>
            <a:ext cx="5043782" cy="5002253"/>
          </a:xfrm>
          <a:prstGeom prst="roundRect">
            <a:avLst>
              <a:gd name="adj" fmla="val 10992"/>
            </a:avLst>
          </a:prstGeom>
          <a:blipFill dpi="0" rotWithShape="0">
            <a:blip r:embed="rId2"/>
            <a:srcRect/>
            <a:stretch>
              <a:fillRect t="-25239" b="-25065"/>
            </a:stretch>
          </a:blip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0" name="YOUR LOGO">
            <a:extLst>
              <a:ext uri="{FF2B5EF4-FFF2-40B4-BE49-F238E27FC236}">
                <a16:creationId xmlns:a16="http://schemas.microsoft.com/office/drawing/2014/main" id="{44E8D46A-8F28-493A-88C5-BA4DA04EEC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15882" y="1385929"/>
            <a:ext cx="1126171" cy="610805"/>
          </a:xfrm>
          <a:prstGeom prst="rect">
            <a:avLst/>
          </a:prstGeom>
        </p:spPr>
      </p:pic>
      <p:sp>
        <p:nvSpPr>
          <p:cNvPr id="11" name="Lorem ipsum koncone sam memet saiki ndue kantor dewe, sugih nemen saiki wonge lek">
            <a:extLst>
              <a:ext uri="{FF2B5EF4-FFF2-40B4-BE49-F238E27FC236}">
                <a16:creationId xmlns:a16="http://schemas.microsoft.com/office/drawing/2014/main" id="{207317C6-793E-4D16-82FF-8E5E3EF2A164}"/>
              </a:ext>
            </a:extLst>
          </p:cNvPr>
          <p:cNvSpPr/>
          <p:nvPr/>
        </p:nvSpPr>
        <p:spPr>
          <a:xfrm>
            <a:off x="5704114" y="6087808"/>
            <a:ext cx="37293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Lorem ipsum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koncone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sam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memet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saiki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ndue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kantor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dewe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,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sugih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nemen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saiki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wonge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 lek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ditakoki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opo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rahasiane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yoo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dikei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. </a:t>
            </a:r>
          </a:p>
        </p:txBody>
      </p:sp>
      <p:grpSp>
        <p:nvGrpSpPr>
          <p:cNvPr id="12" name="JOIN NOW">
            <a:extLst>
              <a:ext uri="{FF2B5EF4-FFF2-40B4-BE49-F238E27FC236}">
                <a16:creationId xmlns:a16="http://schemas.microsoft.com/office/drawing/2014/main" id="{6CC489A6-19CF-4125-A426-C642B6B0F9CC}"/>
              </a:ext>
            </a:extLst>
          </p:cNvPr>
          <p:cNvGrpSpPr/>
          <p:nvPr/>
        </p:nvGrpSpPr>
        <p:grpSpPr>
          <a:xfrm>
            <a:off x="7235120" y="7317963"/>
            <a:ext cx="2088023" cy="707159"/>
            <a:chOff x="1146793" y="8416808"/>
            <a:chExt cx="1509128" cy="511103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7A4C92BB-906F-4BBB-A761-F0091B42A3CF}"/>
                </a:ext>
              </a:extLst>
            </p:cNvPr>
            <p:cNvSpPr/>
            <p:nvPr/>
          </p:nvSpPr>
          <p:spPr>
            <a:xfrm>
              <a:off x="1214349" y="8464965"/>
              <a:ext cx="1441572" cy="46294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209">
                <a:solidFill>
                  <a:schemeClr val="bg1"/>
                </a:solidFill>
              </a:endParaRPr>
            </a:p>
          </p:txBody>
        </p:sp>
        <p:sp>
          <p:nvSpPr>
            <p:cNvPr id="14" name="SHOP NOW">
              <a:extLst>
                <a:ext uri="{FF2B5EF4-FFF2-40B4-BE49-F238E27FC236}">
                  <a16:creationId xmlns:a16="http://schemas.microsoft.com/office/drawing/2014/main" id="{7433ED2E-9303-4961-880A-97F751A1EAF6}"/>
                </a:ext>
              </a:extLst>
            </p:cNvPr>
            <p:cNvSpPr txBox="1"/>
            <p:nvPr/>
          </p:nvSpPr>
          <p:spPr>
            <a:xfrm>
              <a:off x="1269315" y="8548407"/>
              <a:ext cx="1283935" cy="2802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000" dirty="0">
                  <a:solidFill>
                    <a:schemeClr val="bg2">
                      <a:lumMod val="25000"/>
                    </a:schemeClr>
                  </a:solidFill>
                  <a:latin typeface="Montserrat" panose="00000500000000000000" pitchFamily="50" charset="0"/>
                  <a:cs typeface="Times New Roman" panose="02020603050405020304" pitchFamily="18" charset="0"/>
                </a:rPr>
                <a:t>Shop Now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4DBD1E3-960C-4ACC-AF72-D80BF3FA4721}"/>
                </a:ext>
              </a:extLst>
            </p:cNvPr>
            <p:cNvSpPr/>
            <p:nvPr/>
          </p:nvSpPr>
          <p:spPr>
            <a:xfrm>
              <a:off x="1146793" y="8416808"/>
              <a:ext cx="1441573" cy="46294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209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SPECIAL OFFER">
            <a:extLst>
              <a:ext uri="{FF2B5EF4-FFF2-40B4-BE49-F238E27FC236}">
                <a16:creationId xmlns:a16="http://schemas.microsoft.com/office/drawing/2014/main" id="{505608B3-D2AF-42AD-9F23-E6C5FBDEE3AE}"/>
              </a:ext>
            </a:extLst>
          </p:cNvPr>
          <p:cNvSpPr txBox="1"/>
          <p:nvPr/>
        </p:nvSpPr>
        <p:spPr>
          <a:xfrm>
            <a:off x="4021615" y="2780922"/>
            <a:ext cx="5411832" cy="334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8800" b="1" dirty="0">
                <a:solidFill>
                  <a:schemeClr val="bg1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Best</a:t>
            </a:r>
            <a:r>
              <a:rPr lang="en-US" sz="8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 </a:t>
            </a:r>
            <a:r>
              <a:rPr lang="en-US" sz="8800" b="1" dirty="0">
                <a:solidFill>
                  <a:srgbClr val="CF397D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Fashion</a:t>
            </a:r>
            <a:r>
              <a:rPr lang="en-US" sz="8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 Sale</a:t>
            </a:r>
            <a:endParaRPr lang="en-ID" sz="8800" b="1" dirty="0">
              <a:solidFill>
                <a:srgbClr val="FF8894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68905A84-5408-4691-AAF8-83E87366EF31}"/>
              </a:ext>
            </a:extLst>
          </p:cNvPr>
          <p:cNvSpPr/>
          <p:nvPr/>
        </p:nvSpPr>
        <p:spPr>
          <a:xfrm>
            <a:off x="9706715" y="-2916776"/>
            <a:ext cx="3569110" cy="4913510"/>
          </a:xfrm>
          <a:custGeom>
            <a:avLst/>
            <a:gdLst>
              <a:gd name="connsiteX0" fmla="*/ 0 w 3569110"/>
              <a:gd name="connsiteY0" fmla="*/ 4903834 h 4913510"/>
              <a:gd name="connsiteX1" fmla="*/ 9676 w 3569110"/>
              <a:gd name="connsiteY1" fmla="*/ 4913510 h 4913510"/>
              <a:gd name="connsiteX2" fmla="*/ 0 w 3569110"/>
              <a:gd name="connsiteY2" fmla="*/ 4913510 h 4913510"/>
              <a:gd name="connsiteX3" fmla="*/ 0 w 3569110"/>
              <a:gd name="connsiteY3" fmla="*/ 4608020 h 4913510"/>
              <a:gd name="connsiteX4" fmla="*/ 305490 w 3569110"/>
              <a:gd name="connsiteY4" fmla="*/ 4913510 h 4913510"/>
              <a:gd name="connsiteX5" fmla="*/ 170252 w 3569110"/>
              <a:gd name="connsiteY5" fmla="*/ 4913510 h 4913510"/>
              <a:gd name="connsiteX6" fmla="*/ 0 w 3569110"/>
              <a:gd name="connsiteY6" fmla="*/ 4743259 h 4913510"/>
              <a:gd name="connsiteX7" fmla="*/ 0 w 3569110"/>
              <a:gd name="connsiteY7" fmla="*/ 4312206 h 4913510"/>
              <a:gd name="connsiteX8" fmla="*/ 601304 w 3569110"/>
              <a:gd name="connsiteY8" fmla="*/ 4913510 h 4913510"/>
              <a:gd name="connsiteX9" fmla="*/ 466066 w 3569110"/>
              <a:gd name="connsiteY9" fmla="*/ 4913510 h 4913510"/>
              <a:gd name="connsiteX10" fmla="*/ 0 w 3569110"/>
              <a:gd name="connsiteY10" fmla="*/ 4447445 h 4913510"/>
              <a:gd name="connsiteX11" fmla="*/ 0 w 3569110"/>
              <a:gd name="connsiteY11" fmla="*/ 4016393 h 4913510"/>
              <a:gd name="connsiteX12" fmla="*/ 897118 w 3569110"/>
              <a:gd name="connsiteY12" fmla="*/ 4913510 h 4913510"/>
              <a:gd name="connsiteX13" fmla="*/ 761880 w 3569110"/>
              <a:gd name="connsiteY13" fmla="*/ 4913510 h 4913510"/>
              <a:gd name="connsiteX14" fmla="*/ 0 w 3569110"/>
              <a:gd name="connsiteY14" fmla="*/ 4151631 h 4913510"/>
              <a:gd name="connsiteX15" fmla="*/ 0 w 3569110"/>
              <a:gd name="connsiteY15" fmla="*/ 3720579 h 4913510"/>
              <a:gd name="connsiteX16" fmla="*/ 1192932 w 3569110"/>
              <a:gd name="connsiteY16" fmla="*/ 4913510 h 4913510"/>
              <a:gd name="connsiteX17" fmla="*/ 1057693 w 3569110"/>
              <a:gd name="connsiteY17" fmla="*/ 4913510 h 4913510"/>
              <a:gd name="connsiteX18" fmla="*/ 0 w 3569110"/>
              <a:gd name="connsiteY18" fmla="*/ 3855817 h 4913510"/>
              <a:gd name="connsiteX19" fmla="*/ 0 w 3569110"/>
              <a:gd name="connsiteY19" fmla="*/ 3424765 h 4913510"/>
              <a:gd name="connsiteX20" fmla="*/ 1488745 w 3569110"/>
              <a:gd name="connsiteY20" fmla="*/ 4913510 h 4913510"/>
              <a:gd name="connsiteX21" fmla="*/ 1353507 w 3569110"/>
              <a:gd name="connsiteY21" fmla="*/ 4913510 h 4913510"/>
              <a:gd name="connsiteX22" fmla="*/ 0 w 3569110"/>
              <a:gd name="connsiteY22" fmla="*/ 3560003 h 4913510"/>
              <a:gd name="connsiteX23" fmla="*/ 0 w 3569110"/>
              <a:gd name="connsiteY23" fmla="*/ 3128951 h 4913510"/>
              <a:gd name="connsiteX24" fmla="*/ 1784559 w 3569110"/>
              <a:gd name="connsiteY24" fmla="*/ 4913510 h 4913510"/>
              <a:gd name="connsiteX25" fmla="*/ 1649321 w 3569110"/>
              <a:gd name="connsiteY25" fmla="*/ 4913510 h 4913510"/>
              <a:gd name="connsiteX26" fmla="*/ 0 w 3569110"/>
              <a:gd name="connsiteY26" fmla="*/ 3264189 h 4913510"/>
              <a:gd name="connsiteX27" fmla="*/ 0 w 3569110"/>
              <a:gd name="connsiteY27" fmla="*/ 2833137 h 4913510"/>
              <a:gd name="connsiteX28" fmla="*/ 2080373 w 3569110"/>
              <a:gd name="connsiteY28" fmla="*/ 4913510 h 4913510"/>
              <a:gd name="connsiteX29" fmla="*/ 1945135 w 3569110"/>
              <a:gd name="connsiteY29" fmla="*/ 4913510 h 4913510"/>
              <a:gd name="connsiteX30" fmla="*/ 0 w 3569110"/>
              <a:gd name="connsiteY30" fmla="*/ 2968375 h 4913510"/>
              <a:gd name="connsiteX31" fmla="*/ 0 w 3569110"/>
              <a:gd name="connsiteY31" fmla="*/ 2537323 h 4913510"/>
              <a:gd name="connsiteX32" fmla="*/ 2376187 w 3569110"/>
              <a:gd name="connsiteY32" fmla="*/ 4913510 h 4913510"/>
              <a:gd name="connsiteX33" fmla="*/ 2240949 w 3569110"/>
              <a:gd name="connsiteY33" fmla="*/ 4913510 h 4913510"/>
              <a:gd name="connsiteX34" fmla="*/ 0 w 3569110"/>
              <a:gd name="connsiteY34" fmla="*/ 2672561 h 4913510"/>
              <a:gd name="connsiteX35" fmla="*/ 0 w 3569110"/>
              <a:gd name="connsiteY35" fmla="*/ 2241509 h 4913510"/>
              <a:gd name="connsiteX36" fmla="*/ 2672001 w 3569110"/>
              <a:gd name="connsiteY36" fmla="*/ 4913510 h 4913510"/>
              <a:gd name="connsiteX37" fmla="*/ 2536763 w 3569110"/>
              <a:gd name="connsiteY37" fmla="*/ 4913510 h 4913510"/>
              <a:gd name="connsiteX38" fmla="*/ 0 w 3569110"/>
              <a:gd name="connsiteY38" fmla="*/ 2376747 h 4913510"/>
              <a:gd name="connsiteX39" fmla="*/ 0 w 3569110"/>
              <a:gd name="connsiteY39" fmla="*/ 1945695 h 4913510"/>
              <a:gd name="connsiteX40" fmla="*/ 2967814 w 3569110"/>
              <a:gd name="connsiteY40" fmla="*/ 4913510 h 4913510"/>
              <a:gd name="connsiteX41" fmla="*/ 2832577 w 3569110"/>
              <a:gd name="connsiteY41" fmla="*/ 4913510 h 4913510"/>
              <a:gd name="connsiteX42" fmla="*/ 0 w 3569110"/>
              <a:gd name="connsiteY42" fmla="*/ 2080933 h 4913510"/>
              <a:gd name="connsiteX43" fmla="*/ 0 w 3569110"/>
              <a:gd name="connsiteY43" fmla="*/ 1649881 h 4913510"/>
              <a:gd name="connsiteX44" fmla="*/ 3263629 w 3569110"/>
              <a:gd name="connsiteY44" fmla="*/ 4913510 h 4913510"/>
              <a:gd name="connsiteX45" fmla="*/ 3128390 w 3569110"/>
              <a:gd name="connsiteY45" fmla="*/ 4913510 h 4913510"/>
              <a:gd name="connsiteX46" fmla="*/ 0 w 3569110"/>
              <a:gd name="connsiteY46" fmla="*/ 1785120 h 4913510"/>
              <a:gd name="connsiteX47" fmla="*/ 0 w 3569110"/>
              <a:gd name="connsiteY47" fmla="*/ 1354067 h 4913510"/>
              <a:gd name="connsiteX48" fmla="*/ 3559442 w 3569110"/>
              <a:gd name="connsiteY48" fmla="*/ 4913510 h 4913510"/>
              <a:gd name="connsiteX49" fmla="*/ 3424205 w 3569110"/>
              <a:gd name="connsiteY49" fmla="*/ 4913510 h 4913510"/>
              <a:gd name="connsiteX50" fmla="*/ 0 w 3569110"/>
              <a:gd name="connsiteY50" fmla="*/ 1489306 h 4913510"/>
              <a:gd name="connsiteX51" fmla="*/ 0 w 3569110"/>
              <a:gd name="connsiteY51" fmla="*/ 1058253 h 4913510"/>
              <a:gd name="connsiteX52" fmla="*/ 3569110 w 3569110"/>
              <a:gd name="connsiteY52" fmla="*/ 4627363 h 4913510"/>
              <a:gd name="connsiteX53" fmla="*/ 3569110 w 3569110"/>
              <a:gd name="connsiteY53" fmla="*/ 4762603 h 4913510"/>
              <a:gd name="connsiteX54" fmla="*/ 0 w 3569110"/>
              <a:gd name="connsiteY54" fmla="*/ 1193492 h 4913510"/>
              <a:gd name="connsiteX55" fmla="*/ 0 w 3569110"/>
              <a:gd name="connsiteY55" fmla="*/ 762440 h 4913510"/>
              <a:gd name="connsiteX56" fmla="*/ 3569110 w 3569110"/>
              <a:gd name="connsiteY56" fmla="*/ 4331550 h 4913510"/>
              <a:gd name="connsiteX57" fmla="*/ 3569110 w 3569110"/>
              <a:gd name="connsiteY57" fmla="*/ 4466788 h 4913510"/>
              <a:gd name="connsiteX58" fmla="*/ 0 w 3569110"/>
              <a:gd name="connsiteY58" fmla="*/ 897678 h 4913510"/>
              <a:gd name="connsiteX59" fmla="*/ 0 w 3569110"/>
              <a:gd name="connsiteY59" fmla="*/ 466625 h 4913510"/>
              <a:gd name="connsiteX60" fmla="*/ 3569110 w 3569110"/>
              <a:gd name="connsiteY60" fmla="*/ 4035735 h 4913510"/>
              <a:gd name="connsiteX61" fmla="*/ 3569110 w 3569110"/>
              <a:gd name="connsiteY61" fmla="*/ 4170975 h 4913510"/>
              <a:gd name="connsiteX62" fmla="*/ 0 w 3569110"/>
              <a:gd name="connsiteY62" fmla="*/ 601865 h 4913510"/>
              <a:gd name="connsiteX63" fmla="*/ 0 w 3569110"/>
              <a:gd name="connsiteY63" fmla="*/ 170812 h 4913510"/>
              <a:gd name="connsiteX64" fmla="*/ 3569110 w 3569110"/>
              <a:gd name="connsiteY64" fmla="*/ 3739923 h 4913510"/>
              <a:gd name="connsiteX65" fmla="*/ 3569110 w 3569110"/>
              <a:gd name="connsiteY65" fmla="*/ 3875160 h 4913510"/>
              <a:gd name="connsiteX66" fmla="*/ 0 w 3569110"/>
              <a:gd name="connsiteY66" fmla="*/ 306050 h 4913510"/>
              <a:gd name="connsiteX67" fmla="*/ 3539529 w 3569110"/>
              <a:gd name="connsiteY67" fmla="*/ 0 h 4913510"/>
              <a:gd name="connsiteX68" fmla="*/ 3569110 w 3569110"/>
              <a:gd name="connsiteY68" fmla="*/ 0 h 4913510"/>
              <a:gd name="connsiteX69" fmla="*/ 3569110 w 3569110"/>
              <a:gd name="connsiteY69" fmla="*/ 29582 h 4913510"/>
              <a:gd name="connsiteX70" fmla="*/ 3243715 w 3569110"/>
              <a:gd name="connsiteY70" fmla="*/ 0 h 4913510"/>
              <a:gd name="connsiteX71" fmla="*/ 3378954 w 3569110"/>
              <a:gd name="connsiteY71" fmla="*/ 0 h 4913510"/>
              <a:gd name="connsiteX72" fmla="*/ 3569110 w 3569110"/>
              <a:gd name="connsiteY72" fmla="*/ 190156 h 4913510"/>
              <a:gd name="connsiteX73" fmla="*/ 3569110 w 3569110"/>
              <a:gd name="connsiteY73" fmla="*/ 325395 h 4913510"/>
              <a:gd name="connsiteX74" fmla="*/ 2947902 w 3569110"/>
              <a:gd name="connsiteY74" fmla="*/ 0 h 4913510"/>
              <a:gd name="connsiteX75" fmla="*/ 3083140 w 3569110"/>
              <a:gd name="connsiteY75" fmla="*/ 0 h 4913510"/>
              <a:gd name="connsiteX76" fmla="*/ 3569110 w 3569110"/>
              <a:gd name="connsiteY76" fmla="*/ 485971 h 4913510"/>
              <a:gd name="connsiteX77" fmla="*/ 3569110 w 3569110"/>
              <a:gd name="connsiteY77" fmla="*/ 621208 h 4913510"/>
              <a:gd name="connsiteX78" fmla="*/ 2652087 w 3569110"/>
              <a:gd name="connsiteY78" fmla="*/ 0 h 4913510"/>
              <a:gd name="connsiteX79" fmla="*/ 2787326 w 3569110"/>
              <a:gd name="connsiteY79" fmla="*/ 0 h 4913510"/>
              <a:gd name="connsiteX80" fmla="*/ 3569110 w 3569110"/>
              <a:gd name="connsiteY80" fmla="*/ 781784 h 4913510"/>
              <a:gd name="connsiteX81" fmla="*/ 3569110 w 3569110"/>
              <a:gd name="connsiteY81" fmla="*/ 917023 h 4913510"/>
              <a:gd name="connsiteX82" fmla="*/ 2356274 w 3569110"/>
              <a:gd name="connsiteY82" fmla="*/ 0 h 4913510"/>
              <a:gd name="connsiteX83" fmla="*/ 2491512 w 3569110"/>
              <a:gd name="connsiteY83" fmla="*/ 0 h 4913510"/>
              <a:gd name="connsiteX84" fmla="*/ 3569110 w 3569110"/>
              <a:gd name="connsiteY84" fmla="*/ 1077598 h 4913510"/>
              <a:gd name="connsiteX85" fmla="*/ 3569110 w 3569110"/>
              <a:gd name="connsiteY85" fmla="*/ 1212836 h 4913510"/>
              <a:gd name="connsiteX86" fmla="*/ 2060461 w 3569110"/>
              <a:gd name="connsiteY86" fmla="*/ 0 h 4913510"/>
              <a:gd name="connsiteX87" fmla="*/ 2195698 w 3569110"/>
              <a:gd name="connsiteY87" fmla="*/ 0 h 4913510"/>
              <a:gd name="connsiteX88" fmla="*/ 3569110 w 3569110"/>
              <a:gd name="connsiteY88" fmla="*/ 1373412 h 4913510"/>
              <a:gd name="connsiteX89" fmla="*/ 3569110 w 3569110"/>
              <a:gd name="connsiteY89" fmla="*/ 1508650 h 4913510"/>
              <a:gd name="connsiteX90" fmla="*/ 1764647 w 3569110"/>
              <a:gd name="connsiteY90" fmla="*/ 0 h 4913510"/>
              <a:gd name="connsiteX91" fmla="*/ 1899886 w 3569110"/>
              <a:gd name="connsiteY91" fmla="*/ 0 h 4913510"/>
              <a:gd name="connsiteX92" fmla="*/ 3569110 w 3569110"/>
              <a:gd name="connsiteY92" fmla="*/ 1669224 h 4913510"/>
              <a:gd name="connsiteX93" fmla="*/ 3569110 w 3569110"/>
              <a:gd name="connsiteY93" fmla="*/ 1804463 h 4913510"/>
              <a:gd name="connsiteX94" fmla="*/ 1468833 w 3569110"/>
              <a:gd name="connsiteY94" fmla="*/ 0 h 4913510"/>
              <a:gd name="connsiteX95" fmla="*/ 1604072 w 3569110"/>
              <a:gd name="connsiteY95" fmla="*/ 0 h 4913510"/>
              <a:gd name="connsiteX96" fmla="*/ 3569110 w 3569110"/>
              <a:gd name="connsiteY96" fmla="*/ 1965038 h 4913510"/>
              <a:gd name="connsiteX97" fmla="*/ 3569110 w 3569110"/>
              <a:gd name="connsiteY97" fmla="*/ 2100277 h 4913510"/>
              <a:gd name="connsiteX98" fmla="*/ 1173019 w 3569110"/>
              <a:gd name="connsiteY98" fmla="*/ 0 h 4913510"/>
              <a:gd name="connsiteX99" fmla="*/ 1308258 w 3569110"/>
              <a:gd name="connsiteY99" fmla="*/ 0 h 4913510"/>
              <a:gd name="connsiteX100" fmla="*/ 3569110 w 3569110"/>
              <a:gd name="connsiteY100" fmla="*/ 2260852 h 4913510"/>
              <a:gd name="connsiteX101" fmla="*/ 3569110 w 3569110"/>
              <a:gd name="connsiteY101" fmla="*/ 2396091 h 4913510"/>
              <a:gd name="connsiteX102" fmla="*/ 877206 w 3569110"/>
              <a:gd name="connsiteY102" fmla="*/ 0 h 4913510"/>
              <a:gd name="connsiteX103" fmla="*/ 1012444 w 3569110"/>
              <a:gd name="connsiteY103" fmla="*/ 0 h 4913510"/>
              <a:gd name="connsiteX104" fmla="*/ 3569110 w 3569110"/>
              <a:gd name="connsiteY104" fmla="*/ 2556667 h 4913510"/>
              <a:gd name="connsiteX105" fmla="*/ 3569110 w 3569110"/>
              <a:gd name="connsiteY105" fmla="*/ 2691904 h 4913510"/>
              <a:gd name="connsiteX106" fmla="*/ 581392 w 3569110"/>
              <a:gd name="connsiteY106" fmla="*/ 0 h 4913510"/>
              <a:gd name="connsiteX107" fmla="*/ 716630 w 3569110"/>
              <a:gd name="connsiteY107" fmla="*/ 0 h 4913510"/>
              <a:gd name="connsiteX108" fmla="*/ 3569110 w 3569110"/>
              <a:gd name="connsiteY108" fmla="*/ 2852480 h 4913510"/>
              <a:gd name="connsiteX109" fmla="*/ 3569110 w 3569110"/>
              <a:gd name="connsiteY109" fmla="*/ 2987719 h 4913510"/>
              <a:gd name="connsiteX110" fmla="*/ 285578 w 3569110"/>
              <a:gd name="connsiteY110" fmla="*/ 0 h 4913510"/>
              <a:gd name="connsiteX111" fmla="*/ 420817 w 3569110"/>
              <a:gd name="connsiteY111" fmla="*/ 0 h 4913510"/>
              <a:gd name="connsiteX112" fmla="*/ 3569110 w 3569110"/>
              <a:gd name="connsiteY112" fmla="*/ 3148294 h 4913510"/>
              <a:gd name="connsiteX113" fmla="*/ 3569110 w 3569110"/>
              <a:gd name="connsiteY113" fmla="*/ 3283532 h 4913510"/>
              <a:gd name="connsiteX114" fmla="*/ 0 w 3569110"/>
              <a:gd name="connsiteY114" fmla="*/ 0 h 4913510"/>
              <a:gd name="connsiteX115" fmla="*/ 125003 w 3569110"/>
              <a:gd name="connsiteY115" fmla="*/ 0 h 4913510"/>
              <a:gd name="connsiteX116" fmla="*/ 3569110 w 3569110"/>
              <a:gd name="connsiteY116" fmla="*/ 3444108 h 4913510"/>
              <a:gd name="connsiteX117" fmla="*/ 3569110 w 3569110"/>
              <a:gd name="connsiteY117" fmla="*/ 3579347 h 4913510"/>
              <a:gd name="connsiteX118" fmla="*/ 0 w 3569110"/>
              <a:gd name="connsiteY118" fmla="*/ 10237 h 4913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3569110" h="4913510">
                <a:moveTo>
                  <a:pt x="0" y="4903834"/>
                </a:moveTo>
                <a:lnTo>
                  <a:pt x="9676" y="4913510"/>
                </a:lnTo>
                <a:lnTo>
                  <a:pt x="0" y="4913510"/>
                </a:lnTo>
                <a:close/>
                <a:moveTo>
                  <a:pt x="0" y="4608020"/>
                </a:moveTo>
                <a:lnTo>
                  <a:pt x="305490" y="4913510"/>
                </a:lnTo>
                <a:lnTo>
                  <a:pt x="170252" y="4913510"/>
                </a:lnTo>
                <a:lnTo>
                  <a:pt x="0" y="4743259"/>
                </a:lnTo>
                <a:close/>
                <a:moveTo>
                  <a:pt x="0" y="4312206"/>
                </a:moveTo>
                <a:lnTo>
                  <a:pt x="601304" y="4913510"/>
                </a:lnTo>
                <a:lnTo>
                  <a:pt x="466066" y="4913510"/>
                </a:lnTo>
                <a:lnTo>
                  <a:pt x="0" y="4447445"/>
                </a:lnTo>
                <a:close/>
                <a:moveTo>
                  <a:pt x="0" y="4016393"/>
                </a:moveTo>
                <a:lnTo>
                  <a:pt x="897118" y="4913510"/>
                </a:lnTo>
                <a:lnTo>
                  <a:pt x="761880" y="4913510"/>
                </a:lnTo>
                <a:lnTo>
                  <a:pt x="0" y="4151631"/>
                </a:lnTo>
                <a:close/>
                <a:moveTo>
                  <a:pt x="0" y="3720579"/>
                </a:moveTo>
                <a:lnTo>
                  <a:pt x="1192932" y="4913510"/>
                </a:lnTo>
                <a:lnTo>
                  <a:pt x="1057693" y="4913510"/>
                </a:lnTo>
                <a:lnTo>
                  <a:pt x="0" y="3855817"/>
                </a:lnTo>
                <a:close/>
                <a:moveTo>
                  <a:pt x="0" y="3424765"/>
                </a:moveTo>
                <a:lnTo>
                  <a:pt x="1488745" y="4913510"/>
                </a:lnTo>
                <a:lnTo>
                  <a:pt x="1353507" y="4913510"/>
                </a:lnTo>
                <a:lnTo>
                  <a:pt x="0" y="3560003"/>
                </a:lnTo>
                <a:close/>
                <a:moveTo>
                  <a:pt x="0" y="3128951"/>
                </a:moveTo>
                <a:lnTo>
                  <a:pt x="1784559" y="4913510"/>
                </a:lnTo>
                <a:lnTo>
                  <a:pt x="1649321" y="4913510"/>
                </a:lnTo>
                <a:lnTo>
                  <a:pt x="0" y="3264189"/>
                </a:lnTo>
                <a:close/>
                <a:moveTo>
                  <a:pt x="0" y="2833137"/>
                </a:moveTo>
                <a:lnTo>
                  <a:pt x="2080373" y="4913510"/>
                </a:lnTo>
                <a:lnTo>
                  <a:pt x="1945135" y="4913510"/>
                </a:lnTo>
                <a:lnTo>
                  <a:pt x="0" y="2968375"/>
                </a:lnTo>
                <a:close/>
                <a:moveTo>
                  <a:pt x="0" y="2537323"/>
                </a:moveTo>
                <a:lnTo>
                  <a:pt x="2376187" y="4913510"/>
                </a:lnTo>
                <a:lnTo>
                  <a:pt x="2240949" y="4913510"/>
                </a:lnTo>
                <a:lnTo>
                  <a:pt x="0" y="2672561"/>
                </a:lnTo>
                <a:close/>
                <a:moveTo>
                  <a:pt x="0" y="2241509"/>
                </a:moveTo>
                <a:lnTo>
                  <a:pt x="2672001" y="4913510"/>
                </a:lnTo>
                <a:lnTo>
                  <a:pt x="2536763" y="4913510"/>
                </a:lnTo>
                <a:lnTo>
                  <a:pt x="0" y="2376747"/>
                </a:lnTo>
                <a:close/>
                <a:moveTo>
                  <a:pt x="0" y="1945695"/>
                </a:moveTo>
                <a:lnTo>
                  <a:pt x="2967814" y="4913510"/>
                </a:lnTo>
                <a:lnTo>
                  <a:pt x="2832577" y="4913510"/>
                </a:lnTo>
                <a:lnTo>
                  <a:pt x="0" y="2080933"/>
                </a:lnTo>
                <a:close/>
                <a:moveTo>
                  <a:pt x="0" y="1649881"/>
                </a:moveTo>
                <a:lnTo>
                  <a:pt x="3263629" y="4913510"/>
                </a:lnTo>
                <a:lnTo>
                  <a:pt x="3128390" y="4913510"/>
                </a:lnTo>
                <a:lnTo>
                  <a:pt x="0" y="1785120"/>
                </a:lnTo>
                <a:close/>
                <a:moveTo>
                  <a:pt x="0" y="1354067"/>
                </a:moveTo>
                <a:lnTo>
                  <a:pt x="3559442" y="4913510"/>
                </a:lnTo>
                <a:lnTo>
                  <a:pt x="3424205" y="4913510"/>
                </a:lnTo>
                <a:lnTo>
                  <a:pt x="0" y="1489306"/>
                </a:lnTo>
                <a:close/>
                <a:moveTo>
                  <a:pt x="0" y="1058253"/>
                </a:moveTo>
                <a:lnTo>
                  <a:pt x="3569110" y="4627363"/>
                </a:lnTo>
                <a:lnTo>
                  <a:pt x="3569110" y="4762603"/>
                </a:lnTo>
                <a:lnTo>
                  <a:pt x="0" y="1193492"/>
                </a:lnTo>
                <a:close/>
                <a:moveTo>
                  <a:pt x="0" y="762440"/>
                </a:moveTo>
                <a:lnTo>
                  <a:pt x="3569110" y="4331550"/>
                </a:lnTo>
                <a:lnTo>
                  <a:pt x="3569110" y="4466788"/>
                </a:lnTo>
                <a:lnTo>
                  <a:pt x="0" y="897678"/>
                </a:lnTo>
                <a:close/>
                <a:moveTo>
                  <a:pt x="0" y="466625"/>
                </a:moveTo>
                <a:lnTo>
                  <a:pt x="3569110" y="4035735"/>
                </a:lnTo>
                <a:lnTo>
                  <a:pt x="3569110" y="4170975"/>
                </a:lnTo>
                <a:lnTo>
                  <a:pt x="0" y="601865"/>
                </a:lnTo>
                <a:close/>
                <a:moveTo>
                  <a:pt x="0" y="170812"/>
                </a:moveTo>
                <a:lnTo>
                  <a:pt x="3569110" y="3739923"/>
                </a:lnTo>
                <a:lnTo>
                  <a:pt x="3569110" y="3875160"/>
                </a:lnTo>
                <a:lnTo>
                  <a:pt x="0" y="306050"/>
                </a:lnTo>
                <a:close/>
                <a:moveTo>
                  <a:pt x="3539529" y="0"/>
                </a:moveTo>
                <a:lnTo>
                  <a:pt x="3569110" y="0"/>
                </a:lnTo>
                <a:lnTo>
                  <a:pt x="3569110" y="29582"/>
                </a:lnTo>
                <a:close/>
                <a:moveTo>
                  <a:pt x="3243715" y="0"/>
                </a:moveTo>
                <a:lnTo>
                  <a:pt x="3378954" y="0"/>
                </a:lnTo>
                <a:lnTo>
                  <a:pt x="3569110" y="190156"/>
                </a:lnTo>
                <a:lnTo>
                  <a:pt x="3569110" y="325395"/>
                </a:lnTo>
                <a:close/>
                <a:moveTo>
                  <a:pt x="2947902" y="0"/>
                </a:moveTo>
                <a:lnTo>
                  <a:pt x="3083140" y="0"/>
                </a:lnTo>
                <a:lnTo>
                  <a:pt x="3569110" y="485971"/>
                </a:lnTo>
                <a:lnTo>
                  <a:pt x="3569110" y="621208"/>
                </a:lnTo>
                <a:close/>
                <a:moveTo>
                  <a:pt x="2652087" y="0"/>
                </a:moveTo>
                <a:lnTo>
                  <a:pt x="2787326" y="0"/>
                </a:lnTo>
                <a:lnTo>
                  <a:pt x="3569110" y="781784"/>
                </a:lnTo>
                <a:lnTo>
                  <a:pt x="3569110" y="917023"/>
                </a:lnTo>
                <a:close/>
                <a:moveTo>
                  <a:pt x="2356274" y="0"/>
                </a:moveTo>
                <a:lnTo>
                  <a:pt x="2491512" y="0"/>
                </a:lnTo>
                <a:lnTo>
                  <a:pt x="3569110" y="1077598"/>
                </a:lnTo>
                <a:lnTo>
                  <a:pt x="3569110" y="1212836"/>
                </a:lnTo>
                <a:close/>
                <a:moveTo>
                  <a:pt x="2060461" y="0"/>
                </a:moveTo>
                <a:lnTo>
                  <a:pt x="2195698" y="0"/>
                </a:lnTo>
                <a:lnTo>
                  <a:pt x="3569110" y="1373412"/>
                </a:lnTo>
                <a:lnTo>
                  <a:pt x="3569110" y="1508650"/>
                </a:lnTo>
                <a:close/>
                <a:moveTo>
                  <a:pt x="1764647" y="0"/>
                </a:moveTo>
                <a:lnTo>
                  <a:pt x="1899886" y="0"/>
                </a:lnTo>
                <a:lnTo>
                  <a:pt x="3569110" y="1669224"/>
                </a:lnTo>
                <a:lnTo>
                  <a:pt x="3569110" y="1804463"/>
                </a:lnTo>
                <a:close/>
                <a:moveTo>
                  <a:pt x="1468833" y="0"/>
                </a:moveTo>
                <a:lnTo>
                  <a:pt x="1604072" y="0"/>
                </a:lnTo>
                <a:lnTo>
                  <a:pt x="3569110" y="1965038"/>
                </a:lnTo>
                <a:lnTo>
                  <a:pt x="3569110" y="2100277"/>
                </a:lnTo>
                <a:close/>
                <a:moveTo>
                  <a:pt x="1173019" y="0"/>
                </a:moveTo>
                <a:lnTo>
                  <a:pt x="1308258" y="0"/>
                </a:lnTo>
                <a:lnTo>
                  <a:pt x="3569110" y="2260852"/>
                </a:lnTo>
                <a:lnTo>
                  <a:pt x="3569110" y="2396091"/>
                </a:lnTo>
                <a:close/>
                <a:moveTo>
                  <a:pt x="877206" y="0"/>
                </a:moveTo>
                <a:lnTo>
                  <a:pt x="1012444" y="0"/>
                </a:lnTo>
                <a:lnTo>
                  <a:pt x="3569110" y="2556667"/>
                </a:lnTo>
                <a:lnTo>
                  <a:pt x="3569110" y="2691904"/>
                </a:lnTo>
                <a:close/>
                <a:moveTo>
                  <a:pt x="581392" y="0"/>
                </a:moveTo>
                <a:lnTo>
                  <a:pt x="716630" y="0"/>
                </a:lnTo>
                <a:lnTo>
                  <a:pt x="3569110" y="2852480"/>
                </a:lnTo>
                <a:lnTo>
                  <a:pt x="3569110" y="2987719"/>
                </a:lnTo>
                <a:close/>
                <a:moveTo>
                  <a:pt x="285578" y="0"/>
                </a:moveTo>
                <a:lnTo>
                  <a:pt x="420817" y="0"/>
                </a:lnTo>
                <a:lnTo>
                  <a:pt x="3569110" y="3148294"/>
                </a:lnTo>
                <a:lnTo>
                  <a:pt x="3569110" y="3283532"/>
                </a:lnTo>
                <a:close/>
                <a:moveTo>
                  <a:pt x="0" y="0"/>
                </a:moveTo>
                <a:lnTo>
                  <a:pt x="125003" y="0"/>
                </a:lnTo>
                <a:lnTo>
                  <a:pt x="3569110" y="3444108"/>
                </a:lnTo>
                <a:lnTo>
                  <a:pt x="3569110" y="3579347"/>
                </a:lnTo>
                <a:lnTo>
                  <a:pt x="0" y="10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9DF6264D-0C2C-4FC0-8686-D5582C5D71F1}"/>
              </a:ext>
            </a:extLst>
          </p:cNvPr>
          <p:cNvSpPr/>
          <p:nvPr/>
        </p:nvSpPr>
        <p:spPr>
          <a:xfrm rot="5400000">
            <a:off x="-2960651" y="6827843"/>
            <a:ext cx="3569110" cy="4913510"/>
          </a:xfrm>
          <a:custGeom>
            <a:avLst/>
            <a:gdLst>
              <a:gd name="connsiteX0" fmla="*/ 0 w 3569110"/>
              <a:gd name="connsiteY0" fmla="*/ 4903834 h 4913510"/>
              <a:gd name="connsiteX1" fmla="*/ 9676 w 3569110"/>
              <a:gd name="connsiteY1" fmla="*/ 4913510 h 4913510"/>
              <a:gd name="connsiteX2" fmla="*/ 0 w 3569110"/>
              <a:gd name="connsiteY2" fmla="*/ 4913510 h 4913510"/>
              <a:gd name="connsiteX3" fmla="*/ 0 w 3569110"/>
              <a:gd name="connsiteY3" fmla="*/ 4608020 h 4913510"/>
              <a:gd name="connsiteX4" fmla="*/ 305490 w 3569110"/>
              <a:gd name="connsiteY4" fmla="*/ 4913510 h 4913510"/>
              <a:gd name="connsiteX5" fmla="*/ 170252 w 3569110"/>
              <a:gd name="connsiteY5" fmla="*/ 4913510 h 4913510"/>
              <a:gd name="connsiteX6" fmla="*/ 0 w 3569110"/>
              <a:gd name="connsiteY6" fmla="*/ 4743259 h 4913510"/>
              <a:gd name="connsiteX7" fmla="*/ 0 w 3569110"/>
              <a:gd name="connsiteY7" fmla="*/ 4312206 h 4913510"/>
              <a:gd name="connsiteX8" fmla="*/ 601304 w 3569110"/>
              <a:gd name="connsiteY8" fmla="*/ 4913510 h 4913510"/>
              <a:gd name="connsiteX9" fmla="*/ 466066 w 3569110"/>
              <a:gd name="connsiteY9" fmla="*/ 4913510 h 4913510"/>
              <a:gd name="connsiteX10" fmla="*/ 0 w 3569110"/>
              <a:gd name="connsiteY10" fmla="*/ 4447445 h 4913510"/>
              <a:gd name="connsiteX11" fmla="*/ 0 w 3569110"/>
              <a:gd name="connsiteY11" fmla="*/ 4016393 h 4913510"/>
              <a:gd name="connsiteX12" fmla="*/ 897118 w 3569110"/>
              <a:gd name="connsiteY12" fmla="*/ 4913510 h 4913510"/>
              <a:gd name="connsiteX13" fmla="*/ 761880 w 3569110"/>
              <a:gd name="connsiteY13" fmla="*/ 4913510 h 4913510"/>
              <a:gd name="connsiteX14" fmla="*/ 0 w 3569110"/>
              <a:gd name="connsiteY14" fmla="*/ 4151631 h 4913510"/>
              <a:gd name="connsiteX15" fmla="*/ 0 w 3569110"/>
              <a:gd name="connsiteY15" fmla="*/ 3720579 h 4913510"/>
              <a:gd name="connsiteX16" fmla="*/ 1192932 w 3569110"/>
              <a:gd name="connsiteY16" fmla="*/ 4913510 h 4913510"/>
              <a:gd name="connsiteX17" fmla="*/ 1057693 w 3569110"/>
              <a:gd name="connsiteY17" fmla="*/ 4913510 h 4913510"/>
              <a:gd name="connsiteX18" fmla="*/ 0 w 3569110"/>
              <a:gd name="connsiteY18" fmla="*/ 3855817 h 4913510"/>
              <a:gd name="connsiteX19" fmla="*/ 0 w 3569110"/>
              <a:gd name="connsiteY19" fmla="*/ 3424765 h 4913510"/>
              <a:gd name="connsiteX20" fmla="*/ 1488745 w 3569110"/>
              <a:gd name="connsiteY20" fmla="*/ 4913510 h 4913510"/>
              <a:gd name="connsiteX21" fmla="*/ 1353507 w 3569110"/>
              <a:gd name="connsiteY21" fmla="*/ 4913510 h 4913510"/>
              <a:gd name="connsiteX22" fmla="*/ 0 w 3569110"/>
              <a:gd name="connsiteY22" fmla="*/ 3560003 h 4913510"/>
              <a:gd name="connsiteX23" fmla="*/ 0 w 3569110"/>
              <a:gd name="connsiteY23" fmla="*/ 3128951 h 4913510"/>
              <a:gd name="connsiteX24" fmla="*/ 1784559 w 3569110"/>
              <a:gd name="connsiteY24" fmla="*/ 4913510 h 4913510"/>
              <a:gd name="connsiteX25" fmla="*/ 1649321 w 3569110"/>
              <a:gd name="connsiteY25" fmla="*/ 4913510 h 4913510"/>
              <a:gd name="connsiteX26" fmla="*/ 0 w 3569110"/>
              <a:gd name="connsiteY26" fmla="*/ 3264189 h 4913510"/>
              <a:gd name="connsiteX27" fmla="*/ 0 w 3569110"/>
              <a:gd name="connsiteY27" fmla="*/ 2833137 h 4913510"/>
              <a:gd name="connsiteX28" fmla="*/ 2080373 w 3569110"/>
              <a:gd name="connsiteY28" fmla="*/ 4913510 h 4913510"/>
              <a:gd name="connsiteX29" fmla="*/ 1945135 w 3569110"/>
              <a:gd name="connsiteY29" fmla="*/ 4913510 h 4913510"/>
              <a:gd name="connsiteX30" fmla="*/ 0 w 3569110"/>
              <a:gd name="connsiteY30" fmla="*/ 2968375 h 4913510"/>
              <a:gd name="connsiteX31" fmla="*/ 0 w 3569110"/>
              <a:gd name="connsiteY31" fmla="*/ 2537323 h 4913510"/>
              <a:gd name="connsiteX32" fmla="*/ 2376187 w 3569110"/>
              <a:gd name="connsiteY32" fmla="*/ 4913510 h 4913510"/>
              <a:gd name="connsiteX33" fmla="*/ 2240949 w 3569110"/>
              <a:gd name="connsiteY33" fmla="*/ 4913510 h 4913510"/>
              <a:gd name="connsiteX34" fmla="*/ 0 w 3569110"/>
              <a:gd name="connsiteY34" fmla="*/ 2672561 h 4913510"/>
              <a:gd name="connsiteX35" fmla="*/ 0 w 3569110"/>
              <a:gd name="connsiteY35" fmla="*/ 2241509 h 4913510"/>
              <a:gd name="connsiteX36" fmla="*/ 2672001 w 3569110"/>
              <a:gd name="connsiteY36" fmla="*/ 4913510 h 4913510"/>
              <a:gd name="connsiteX37" fmla="*/ 2536763 w 3569110"/>
              <a:gd name="connsiteY37" fmla="*/ 4913510 h 4913510"/>
              <a:gd name="connsiteX38" fmla="*/ 0 w 3569110"/>
              <a:gd name="connsiteY38" fmla="*/ 2376747 h 4913510"/>
              <a:gd name="connsiteX39" fmla="*/ 0 w 3569110"/>
              <a:gd name="connsiteY39" fmla="*/ 1945695 h 4913510"/>
              <a:gd name="connsiteX40" fmla="*/ 2967814 w 3569110"/>
              <a:gd name="connsiteY40" fmla="*/ 4913510 h 4913510"/>
              <a:gd name="connsiteX41" fmla="*/ 2832577 w 3569110"/>
              <a:gd name="connsiteY41" fmla="*/ 4913510 h 4913510"/>
              <a:gd name="connsiteX42" fmla="*/ 0 w 3569110"/>
              <a:gd name="connsiteY42" fmla="*/ 2080933 h 4913510"/>
              <a:gd name="connsiteX43" fmla="*/ 0 w 3569110"/>
              <a:gd name="connsiteY43" fmla="*/ 1649881 h 4913510"/>
              <a:gd name="connsiteX44" fmla="*/ 3263629 w 3569110"/>
              <a:gd name="connsiteY44" fmla="*/ 4913510 h 4913510"/>
              <a:gd name="connsiteX45" fmla="*/ 3128390 w 3569110"/>
              <a:gd name="connsiteY45" fmla="*/ 4913510 h 4913510"/>
              <a:gd name="connsiteX46" fmla="*/ 0 w 3569110"/>
              <a:gd name="connsiteY46" fmla="*/ 1785120 h 4913510"/>
              <a:gd name="connsiteX47" fmla="*/ 0 w 3569110"/>
              <a:gd name="connsiteY47" fmla="*/ 1354067 h 4913510"/>
              <a:gd name="connsiteX48" fmla="*/ 3559442 w 3569110"/>
              <a:gd name="connsiteY48" fmla="*/ 4913510 h 4913510"/>
              <a:gd name="connsiteX49" fmla="*/ 3424205 w 3569110"/>
              <a:gd name="connsiteY49" fmla="*/ 4913510 h 4913510"/>
              <a:gd name="connsiteX50" fmla="*/ 0 w 3569110"/>
              <a:gd name="connsiteY50" fmla="*/ 1489306 h 4913510"/>
              <a:gd name="connsiteX51" fmla="*/ 0 w 3569110"/>
              <a:gd name="connsiteY51" fmla="*/ 1058253 h 4913510"/>
              <a:gd name="connsiteX52" fmla="*/ 3569110 w 3569110"/>
              <a:gd name="connsiteY52" fmla="*/ 4627363 h 4913510"/>
              <a:gd name="connsiteX53" fmla="*/ 3569110 w 3569110"/>
              <a:gd name="connsiteY53" fmla="*/ 4762603 h 4913510"/>
              <a:gd name="connsiteX54" fmla="*/ 0 w 3569110"/>
              <a:gd name="connsiteY54" fmla="*/ 1193492 h 4913510"/>
              <a:gd name="connsiteX55" fmla="*/ 0 w 3569110"/>
              <a:gd name="connsiteY55" fmla="*/ 762440 h 4913510"/>
              <a:gd name="connsiteX56" fmla="*/ 3569110 w 3569110"/>
              <a:gd name="connsiteY56" fmla="*/ 4331550 h 4913510"/>
              <a:gd name="connsiteX57" fmla="*/ 3569110 w 3569110"/>
              <a:gd name="connsiteY57" fmla="*/ 4466788 h 4913510"/>
              <a:gd name="connsiteX58" fmla="*/ 0 w 3569110"/>
              <a:gd name="connsiteY58" fmla="*/ 897678 h 4913510"/>
              <a:gd name="connsiteX59" fmla="*/ 0 w 3569110"/>
              <a:gd name="connsiteY59" fmla="*/ 466625 h 4913510"/>
              <a:gd name="connsiteX60" fmla="*/ 3569110 w 3569110"/>
              <a:gd name="connsiteY60" fmla="*/ 4035735 h 4913510"/>
              <a:gd name="connsiteX61" fmla="*/ 3569110 w 3569110"/>
              <a:gd name="connsiteY61" fmla="*/ 4170975 h 4913510"/>
              <a:gd name="connsiteX62" fmla="*/ 0 w 3569110"/>
              <a:gd name="connsiteY62" fmla="*/ 601865 h 4913510"/>
              <a:gd name="connsiteX63" fmla="*/ 0 w 3569110"/>
              <a:gd name="connsiteY63" fmla="*/ 170812 h 4913510"/>
              <a:gd name="connsiteX64" fmla="*/ 3569110 w 3569110"/>
              <a:gd name="connsiteY64" fmla="*/ 3739923 h 4913510"/>
              <a:gd name="connsiteX65" fmla="*/ 3569110 w 3569110"/>
              <a:gd name="connsiteY65" fmla="*/ 3875160 h 4913510"/>
              <a:gd name="connsiteX66" fmla="*/ 0 w 3569110"/>
              <a:gd name="connsiteY66" fmla="*/ 306050 h 4913510"/>
              <a:gd name="connsiteX67" fmla="*/ 3539529 w 3569110"/>
              <a:gd name="connsiteY67" fmla="*/ 0 h 4913510"/>
              <a:gd name="connsiteX68" fmla="*/ 3569110 w 3569110"/>
              <a:gd name="connsiteY68" fmla="*/ 0 h 4913510"/>
              <a:gd name="connsiteX69" fmla="*/ 3569110 w 3569110"/>
              <a:gd name="connsiteY69" fmla="*/ 29582 h 4913510"/>
              <a:gd name="connsiteX70" fmla="*/ 3243715 w 3569110"/>
              <a:gd name="connsiteY70" fmla="*/ 0 h 4913510"/>
              <a:gd name="connsiteX71" fmla="*/ 3378954 w 3569110"/>
              <a:gd name="connsiteY71" fmla="*/ 0 h 4913510"/>
              <a:gd name="connsiteX72" fmla="*/ 3569110 w 3569110"/>
              <a:gd name="connsiteY72" fmla="*/ 190156 h 4913510"/>
              <a:gd name="connsiteX73" fmla="*/ 3569110 w 3569110"/>
              <a:gd name="connsiteY73" fmla="*/ 325395 h 4913510"/>
              <a:gd name="connsiteX74" fmla="*/ 2947902 w 3569110"/>
              <a:gd name="connsiteY74" fmla="*/ 0 h 4913510"/>
              <a:gd name="connsiteX75" fmla="*/ 3083140 w 3569110"/>
              <a:gd name="connsiteY75" fmla="*/ 0 h 4913510"/>
              <a:gd name="connsiteX76" fmla="*/ 3569110 w 3569110"/>
              <a:gd name="connsiteY76" fmla="*/ 485971 h 4913510"/>
              <a:gd name="connsiteX77" fmla="*/ 3569110 w 3569110"/>
              <a:gd name="connsiteY77" fmla="*/ 621208 h 4913510"/>
              <a:gd name="connsiteX78" fmla="*/ 2652087 w 3569110"/>
              <a:gd name="connsiteY78" fmla="*/ 0 h 4913510"/>
              <a:gd name="connsiteX79" fmla="*/ 2787326 w 3569110"/>
              <a:gd name="connsiteY79" fmla="*/ 0 h 4913510"/>
              <a:gd name="connsiteX80" fmla="*/ 3569110 w 3569110"/>
              <a:gd name="connsiteY80" fmla="*/ 781784 h 4913510"/>
              <a:gd name="connsiteX81" fmla="*/ 3569110 w 3569110"/>
              <a:gd name="connsiteY81" fmla="*/ 917023 h 4913510"/>
              <a:gd name="connsiteX82" fmla="*/ 2356274 w 3569110"/>
              <a:gd name="connsiteY82" fmla="*/ 0 h 4913510"/>
              <a:gd name="connsiteX83" fmla="*/ 2491512 w 3569110"/>
              <a:gd name="connsiteY83" fmla="*/ 0 h 4913510"/>
              <a:gd name="connsiteX84" fmla="*/ 3569110 w 3569110"/>
              <a:gd name="connsiteY84" fmla="*/ 1077598 h 4913510"/>
              <a:gd name="connsiteX85" fmla="*/ 3569110 w 3569110"/>
              <a:gd name="connsiteY85" fmla="*/ 1212836 h 4913510"/>
              <a:gd name="connsiteX86" fmla="*/ 2060461 w 3569110"/>
              <a:gd name="connsiteY86" fmla="*/ 0 h 4913510"/>
              <a:gd name="connsiteX87" fmla="*/ 2195698 w 3569110"/>
              <a:gd name="connsiteY87" fmla="*/ 0 h 4913510"/>
              <a:gd name="connsiteX88" fmla="*/ 3569110 w 3569110"/>
              <a:gd name="connsiteY88" fmla="*/ 1373412 h 4913510"/>
              <a:gd name="connsiteX89" fmla="*/ 3569110 w 3569110"/>
              <a:gd name="connsiteY89" fmla="*/ 1508650 h 4913510"/>
              <a:gd name="connsiteX90" fmla="*/ 1764647 w 3569110"/>
              <a:gd name="connsiteY90" fmla="*/ 0 h 4913510"/>
              <a:gd name="connsiteX91" fmla="*/ 1899886 w 3569110"/>
              <a:gd name="connsiteY91" fmla="*/ 0 h 4913510"/>
              <a:gd name="connsiteX92" fmla="*/ 3569110 w 3569110"/>
              <a:gd name="connsiteY92" fmla="*/ 1669224 h 4913510"/>
              <a:gd name="connsiteX93" fmla="*/ 3569110 w 3569110"/>
              <a:gd name="connsiteY93" fmla="*/ 1804463 h 4913510"/>
              <a:gd name="connsiteX94" fmla="*/ 1468833 w 3569110"/>
              <a:gd name="connsiteY94" fmla="*/ 0 h 4913510"/>
              <a:gd name="connsiteX95" fmla="*/ 1604072 w 3569110"/>
              <a:gd name="connsiteY95" fmla="*/ 0 h 4913510"/>
              <a:gd name="connsiteX96" fmla="*/ 3569110 w 3569110"/>
              <a:gd name="connsiteY96" fmla="*/ 1965038 h 4913510"/>
              <a:gd name="connsiteX97" fmla="*/ 3569110 w 3569110"/>
              <a:gd name="connsiteY97" fmla="*/ 2100277 h 4913510"/>
              <a:gd name="connsiteX98" fmla="*/ 1173019 w 3569110"/>
              <a:gd name="connsiteY98" fmla="*/ 0 h 4913510"/>
              <a:gd name="connsiteX99" fmla="*/ 1308258 w 3569110"/>
              <a:gd name="connsiteY99" fmla="*/ 0 h 4913510"/>
              <a:gd name="connsiteX100" fmla="*/ 3569110 w 3569110"/>
              <a:gd name="connsiteY100" fmla="*/ 2260852 h 4913510"/>
              <a:gd name="connsiteX101" fmla="*/ 3569110 w 3569110"/>
              <a:gd name="connsiteY101" fmla="*/ 2396091 h 4913510"/>
              <a:gd name="connsiteX102" fmla="*/ 877206 w 3569110"/>
              <a:gd name="connsiteY102" fmla="*/ 0 h 4913510"/>
              <a:gd name="connsiteX103" fmla="*/ 1012444 w 3569110"/>
              <a:gd name="connsiteY103" fmla="*/ 0 h 4913510"/>
              <a:gd name="connsiteX104" fmla="*/ 3569110 w 3569110"/>
              <a:gd name="connsiteY104" fmla="*/ 2556667 h 4913510"/>
              <a:gd name="connsiteX105" fmla="*/ 3569110 w 3569110"/>
              <a:gd name="connsiteY105" fmla="*/ 2691904 h 4913510"/>
              <a:gd name="connsiteX106" fmla="*/ 581392 w 3569110"/>
              <a:gd name="connsiteY106" fmla="*/ 0 h 4913510"/>
              <a:gd name="connsiteX107" fmla="*/ 716630 w 3569110"/>
              <a:gd name="connsiteY107" fmla="*/ 0 h 4913510"/>
              <a:gd name="connsiteX108" fmla="*/ 3569110 w 3569110"/>
              <a:gd name="connsiteY108" fmla="*/ 2852480 h 4913510"/>
              <a:gd name="connsiteX109" fmla="*/ 3569110 w 3569110"/>
              <a:gd name="connsiteY109" fmla="*/ 2987719 h 4913510"/>
              <a:gd name="connsiteX110" fmla="*/ 285578 w 3569110"/>
              <a:gd name="connsiteY110" fmla="*/ 0 h 4913510"/>
              <a:gd name="connsiteX111" fmla="*/ 420817 w 3569110"/>
              <a:gd name="connsiteY111" fmla="*/ 0 h 4913510"/>
              <a:gd name="connsiteX112" fmla="*/ 3569110 w 3569110"/>
              <a:gd name="connsiteY112" fmla="*/ 3148294 h 4913510"/>
              <a:gd name="connsiteX113" fmla="*/ 3569110 w 3569110"/>
              <a:gd name="connsiteY113" fmla="*/ 3283532 h 4913510"/>
              <a:gd name="connsiteX114" fmla="*/ 0 w 3569110"/>
              <a:gd name="connsiteY114" fmla="*/ 0 h 4913510"/>
              <a:gd name="connsiteX115" fmla="*/ 125003 w 3569110"/>
              <a:gd name="connsiteY115" fmla="*/ 0 h 4913510"/>
              <a:gd name="connsiteX116" fmla="*/ 3569110 w 3569110"/>
              <a:gd name="connsiteY116" fmla="*/ 3444108 h 4913510"/>
              <a:gd name="connsiteX117" fmla="*/ 3569110 w 3569110"/>
              <a:gd name="connsiteY117" fmla="*/ 3579347 h 4913510"/>
              <a:gd name="connsiteX118" fmla="*/ 0 w 3569110"/>
              <a:gd name="connsiteY118" fmla="*/ 10237 h 4913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3569110" h="4913510">
                <a:moveTo>
                  <a:pt x="0" y="4903834"/>
                </a:moveTo>
                <a:lnTo>
                  <a:pt x="9676" y="4913510"/>
                </a:lnTo>
                <a:lnTo>
                  <a:pt x="0" y="4913510"/>
                </a:lnTo>
                <a:close/>
                <a:moveTo>
                  <a:pt x="0" y="4608020"/>
                </a:moveTo>
                <a:lnTo>
                  <a:pt x="305490" y="4913510"/>
                </a:lnTo>
                <a:lnTo>
                  <a:pt x="170252" y="4913510"/>
                </a:lnTo>
                <a:lnTo>
                  <a:pt x="0" y="4743259"/>
                </a:lnTo>
                <a:close/>
                <a:moveTo>
                  <a:pt x="0" y="4312206"/>
                </a:moveTo>
                <a:lnTo>
                  <a:pt x="601304" y="4913510"/>
                </a:lnTo>
                <a:lnTo>
                  <a:pt x="466066" y="4913510"/>
                </a:lnTo>
                <a:lnTo>
                  <a:pt x="0" y="4447445"/>
                </a:lnTo>
                <a:close/>
                <a:moveTo>
                  <a:pt x="0" y="4016393"/>
                </a:moveTo>
                <a:lnTo>
                  <a:pt x="897118" y="4913510"/>
                </a:lnTo>
                <a:lnTo>
                  <a:pt x="761880" y="4913510"/>
                </a:lnTo>
                <a:lnTo>
                  <a:pt x="0" y="4151631"/>
                </a:lnTo>
                <a:close/>
                <a:moveTo>
                  <a:pt x="0" y="3720579"/>
                </a:moveTo>
                <a:lnTo>
                  <a:pt x="1192932" y="4913510"/>
                </a:lnTo>
                <a:lnTo>
                  <a:pt x="1057693" y="4913510"/>
                </a:lnTo>
                <a:lnTo>
                  <a:pt x="0" y="3855817"/>
                </a:lnTo>
                <a:close/>
                <a:moveTo>
                  <a:pt x="0" y="3424765"/>
                </a:moveTo>
                <a:lnTo>
                  <a:pt x="1488745" y="4913510"/>
                </a:lnTo>
                <a:lnTo>
                  <a:pt x="1353507" y="4913510"/>
                </a:lnTo>
                <a:lnTo>
                  <a:pt x="0" y="3560003"/>
                </a:lnTo>
                <a:close/>
                <a:moveTo>
                  <a:pt x="0" y="3128951"/>
                </a:moveTo>
                <a:lnTo>
                  <a:pt x="1784559" y="4913510"/>
                </a:lnTo>
                <a:lnTo>
                  <a:pt x="1649321" y="4913510"/>
                </a:lnTo>
                <a:lnTo>
                  <a:pt x="0" y="3264189"/>
                </a:lnTo>
                <a:close/>
                <a:moveTo>
                  <a:pt x="0" y="2833137"/>
                </a:moveTo>
                <a:lnTo>
                  <a:pt x="2080373" y="4913510"/>
                </a:lnTo>
                <a:lnTo>
                  <a:pt x="1945135" y="4913510"/>
                </a:lnTo>
                <a:lnTo>
                  <a:pt x="0" y="2968375"/>
                </a:lnTo>
                <a:close/>
                <a:moveTo>
                  <a:pt x="0" y="2537323"/>
                </a:moveTo>
                <a:lnTo>
                  <a:pt x="2376187" y="4913510"/>
                </a:lnTo>
                <a:lnTo>
                  <a:pt x="2240949" y="4913510"/>
                </a:lnTo>
                <a:lnTo>
                  <a:pt x="0" y="2672561"/>
                </a:lnTo>
                <a:close/>
                <a:moveTo>
                  <a:pt x="0" y="2241509"/>
                </a:moveTo>
                <a:lnTo>
                  <a:pt x="2672001" y="4913510"/>
                </a:lnTo>
                <a:lnTo>
                  <a:pt x="2536763" y="4913510"/>
                </a:lnTo>
                <a:lnTo>
                  <a:pt x="0" y="2376747"/>
                </a:lnTo>
                <a:close/>
                <a:moveTo>
                  <a:pt x="0" y="1945695"/>
                </a:moveTo>
                <a:lnTo>
                  <a:pt x="2967814" y="4913510"/>
                </a:lnTo>
                <a:lnTo>
                  <a:pt x="2832577" y="4913510"/>
                </a:lnTo>
                <a:lnTo>
                  <a:pt x="0" y="2080933"/>
                </a:lnTo>
                <a:close/>
                <a:moveTo>
                  <a:pt x="0" y="1649881"/>
                </a:moveTo>
                <a:lnTo>
                  <a:pt x="3263629" y="4913510"/>
                </a:lnTo>
                <a:lnTo>
                  <a:pt x="3128390" y="4913510"/>
                </a:lnTo>
                <a:lnTo>
                  <a:pt x="0" y="1785120"/>
                </a:lnTo>
                <a:close/>
                <a:moveTo>
                  <a:pt x="0" y="1354067"/>
                </a:moveTo>
                <a:lnTo>
                  <a:pt x="3559442" y="4913510"/>
                </a:lnTo>
                <a:lnTo>
                  <a:pt x="3424205" y="4913510"/>
                </a:lnTo>
                <a:lnTo>
                  <a:pt x="0" y="1489306"/>
                </a:lnTo>
                <a:close/>
                <a:moveTo>
                  <a:pt x="0" y="1058253"/>
                </a:moveTo>
                <a:lnTo>
                  <a:pt x="3569110" y="4627363"/>
                </a:lnTo>
                <a:lnTo>
                  <a:pt x="3569110" y="4762603"/>
                </a:lnTo>
                <a:lnTo>
                  <a:pt x="0" y="1193492"/>
                </a:lnTo>
                <a:close/>
                <a:moveTo>
                  <a:pt x="0" y="762440"/>
                </a:moveTo>
                <a:lnTo>
                  <a:pt x="3569110" y="4331550"/>
                </a:lnTo>
                <a:lnTo>
                  <a:pt x="3569110" y="4466788"/>
                </a:lnTo>
                <a:lnTo>
                  <a:pt x="0" y="897678"/>
                </a:lnTo>
                <a:close/>
                <a:moveTo>
                  <a:pt x="0" y="466625"/>
                </a:moveTo>
                <a:lnTo>
                  <a:pt x="3569110" y="4035735"/>
                </a:lnTo>
                <a:lnTo>
                  <a:pt x="3569110" y="4170975"/>
                </a:lnTo>
                <a:lnTo>
                  <a:pt x="0" y="601865"/>
                </a:lnTo>
                <a:close/>
                <a:moveTo>
                  <a:pt x="0" y="170812"/>
                </a:moveTo>
                <a:lnTo>
                  <a:pt x="3569110" y="3739923"/>
                </a:lnTo>
                <a:lnTo>
                  <a:pt x="3569110" y="3875160"/>
                </a:lnTo>
                <a:lnTo>
                  <a:pt x="0" y="306050"/>
                </a:lnTo>
                <a:close/>
                <a:moveTo>
                  <a:pt x="3539529" y="0"/>
                </a:moveTo>
                <a:lnTo>
                  <a:pt x="3569110" y="0"/>
                </a:lnTo>
                <a:lnTo>
                  <a:pt x="3569110" y="29582"/>
                </a:lnTo>
                <a:close/>
                <a:moveTo>
                  <a:pt x="3243715" y="0"/>
                </a:moveTo>
                <a:lnTo>
                  <a:pt x="3378954" y="0"/>
                </a:lnTo>
                <a:lnTo>
                  <a:pt x="3569110" y="190156"/>
                </a:lnTo>
                <a:lnTo>
                  <a:pt x="3569110" y="325395"/>
                </a:lnTo>
                <a:close/>
                <a:moveTo>
                  <a:pt x="2947902" y="0"/>
                </a:moveTo>
                <a:lnTo>
                  <a:pt x="3083140" y="0"/>
                </a:lnTo>
                <a:lnTo>
                  <a:pt x="3569110" y="485971"/>
                </a:lnTo>
                <a:lnTo>
                  <a:pt x="3569110" y="621208"/>
                </a:lnTo>
                <a:close/>
                <a:moveTo>
                  <a:pt x="2652087" y="0"/>
                </a:moveTo>
                <a:lnTo>
                  <a:pt x="2787326" y="0"/>
                </a:lnTo>
                <a:lnTo>
                  <a:pt x="3569110" y="781784"/>
                </a:lnTo>
                <a:lnTo>
                  <a:pt x="3569110" y="917023"/>
                </a:lnTo>
                <a:close/>
                <a:moveTo>
                  <a:pt x="2356274" y="0"/>
                </a:moveTo>
                <a:lnTo>
                  <a:pt x="2491512" y="0"/>
                </a:lnTo>
                <a:lnTo>
                  <a:pt x="3569110" y="1077598"/>
                </a:lnTo>
                <a:lnTo>
                  <a:pt x="3569110" y="1212836"/>
                </a:lnTo>
                <a:close/>
                <a:moveTo>
                  <a:pt x="2060461" y="0"/>
                </a:moveTo>
                <a:lnTo>
                  <a:pt x="2195698" y="0"/>
                </a:lnTo>
                <a:lnTo>
                  <a:pt x="3569110" y="1373412"/>
                </a:lnTo>
                <a:lnTo>
                  <a:pt x="3569110" y="1508650"/>
                </a:lnTo>
                <a:close/>
                <a:moveTo>
                  <a:pt x="1764647" y="0"/>
                </a:moveTo>
                <a:lnTo>
                  <a:pt x="1899886" y="0"/>
                </a:lnTo>
                <a:lnTo>
                  <a:pt x="3569110" y="1669224"/>
                </a:lnTo>
                <a:lnTo>
                  <a:pt x="3569110" y="1804463"/>
                </a:lnTo>
                <a:close/>
                <a:moveTo>
                  <a:pt x="1468833" y="0"/>
                </a:moveTo>
                <a:lnTo>
                  <a:pt x="1604072" y="0"/>
                </a:lnTo>
                <a:lnTo>
                  <a:pt x="3569110" y="1965038"/>
                </a:lnTo>
                <a:lnTo>
                  <a:pt x="3569110" y="2100277"/>
                </a:lnTo>
                <a:close/>
                <a:moveTo>
                  <a:pt x="1173019" y="0"/>
                </a:moveTo>
                <a:lnTo>
                  <a:pt x="1308258" y="0"/>
                </a:lnTo>
                <a:lnTo>
                  <a:pt x="3569110" y="2260852"/>
                </a:lnTo>
                <a:lnTo>
                  <a:pt x="3569110" y="2396091"/>
                </a:lnTo>
                <a:close/>
                <a:moveTo>
                  <a:pt x="877206" y="0"/>
                </a:moveTo>
                <a:lnTo>
                  <a:pt x="1012444" y="0"/>
                </a:lnTo>
                <a:lnTo>
                  <a:pt x="3569110" y="2556667"/>
                </a:lnTo>
                <a:lnTo>
                  <a:pt x="3569110" y="2691904"/>
                </a:lnTo>
                <a:close/>
                <a:moveTo>
                  <a:pt x="581392" y="0"/>
                </a:moveTo>
                <a:lnTo>
                  <a:pt x="716630" y="0"/>
                </a:lnTo>
                <a:lnTo>
                  <a:pt x="3569110" y="2852480"/>
                </a:lnTo>
                <a:lnTo>
                  <a:pt x="3569110" y="2987719"/>
                </a:lnTo>
                <a:close/>
                <a:moveTo>
                  <a:pt x="285578" y="0"/>
                </a:moveTo>
                <a:lnTo>
                  <a:pt x="420817" y="0"/>
                </a:lnTo>
                <a:lnTo>
                  <a:pt x="3569110" y="3148294"/>
                </a:lnTo>
                <a:lnTo>
                  <a:pt x="3569110" y="3283532"/>
                </a:lnTo>
                <a:close/>
                <a:moveTo>
                  <a:pt x="0" y="0"/>
                </a:moveTo>
                <a:lnTo>
                  <a:pt x="125003" y="0"/>
                </a:lnTo>
                <a:lnTo>
                  <a:pt x="3569110" y="3444108"/>
                </a:lnTo>
                <a:lnTo>
                  <a:pt x="3569110" y="3579347"/>
                </a:lnTo>
                <a:lnTo>
                  <a:pt x="0" y="10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42DE886F-39D0-436B-A4AD-413021C90197}"/>
              </a:ext>
            </a:extLst>
          </p:cNvPr>
          <p:cNvSpPr/>
          <p:nvPr/>
        </p:nvSpPr>
        <p:spPr>
          <a:xfrm>
            <a:off x="7616405" y="9181746"/>
            <a:ext cx="1462431" cy="1492304"/>
          </a:xfrm>
          <a:custGeom>
            <a:avLst/>
            <a:gdLst>
              <a:gd name="connsiteX0" fmla="*/ 1426431 w 1462431"/>
              <a:gd name="connsiteY0" fmla="*/ 1420304 h 1492304"/>
              <a:gd name="connsiteX1" fmla="*/ 1462431 w 1462431"/>
              <a:gd name="connsiteY1" fmla="*/ 1456304 h 1492304"/>
              <a:gd name="connsiteX2" fmla="*/ 1426431 w 1462431"/>
              <a:gd name="connsiteY2" fmla="*/ 1492304 h 1492304"/>
              <a:gd name="connsiteX3" fmla="*/ 1390431 w 1462431"/>
              <a:gd name="connsiteY3" fmla="*/ 1456304 h 1492304"/>
              <a:gd name="connsiteX4" fmla="*/ 1426431 w 1462431"/>
              <a:gd name="connsiteY4" fmla="*/ 1420304 h 1492304"/>
              <a:gd name="connsiteX5" fmla="*/ 962954 w 1462431"/>
              <a:gd name="connsiteY5" fmla="*/ 1420304 h 1492304"/>
              <a:gd name="connsiteX6" fmla="*/ 998954 w 1462431"/>
              <a:gd name="connsiteY6" fmla="*/ 1456304 h 1492304"/>
              <a:gd name="connsiteX7" fmla="*/ 962954 w 1462431"/>
              <a:gd name="connsiteY7" fmla="*/ 1492304 h 1492304"/>
              <a:gd name="connsiteX8" fmla="*/ 926954 w 1462431"/>
              <a:gd name="connsiteY8" fmla="*/ 1456304 h 1492304"/>
              <a:gd name="connsiteX9" fmla="*/ 962954 w 1462431"/>
              <a:gd name="connsiteY9" fmla="*/ 1420304 h 1492304"/>
              <a:gd name="connsiteX10" fmla="*/ 499477 w 1462431"/>
              <a:gd name="connsiteY10" fmla="*/ 1420304 h 1492304"/>
              <a:gd name="connsiteX11" fmla="*/ 535477 w 1462431"/>
              <a:gd name="connsiteY11" fmla="*/ 1456304 h 1492304"/>
              <a:gd name="connsiteX12" fmla="*/ 499477 w 1462431"/>
              <a:gd name="connsiteY12" fmla="*/ 1492304 h 1492304"/>
              <a:gd name="connsiteX13" fmla="*/ 463477 w 1462431"/>
              <a:gd name="connsiteY13" fmla="*/ 1456304 h 1492304"/>
              <a:gd name="connsiteX14" fmla="*/ 499477 w 1462431"/>
              <a:gd name="connsiteY14" fmla="*/ 1420304 h 1492304"/>
              <a:gd name="connsiteX15" fmla="*/ 36000 w 1462431"/>
              <a:gd name="connsiteY15" fmla="*/ 1420304 h 1492304"/>
              <a:gd name="connsiteX16" fmla="*/ 72000 w 1462431"/>
              <a:gd name="connsiteY16" fmla="*/ 1456304 h 1492304"/>
              <a:gd name="connsiteX17" fmla="*/ 36000 w 1462431"/>
              <a:gd name="connsiteY17" fmla="*/ 1492304 h 1492304"/>
              <a:gd name="connsiteX18" fmla="*/ 0 w 1462431"/>
              <a:gd name="connsiteY18" fmla="*/ 1456304 h 1492304"/>
              <a:gd name="connsiteX19" fmla="*/ 36000 w 1462431"/>
              <a:gd name="connsiteY19" fmla="*/ 1420304 h 1492304"/>
              <a:gd name="connsiteX20" fmla="*/ 1426431 w 1462431"/>
              <a:gd name="connsiteY20" fmla="*/ 1065228 h 1492304"/>
              <a:gd name="connsiteX21" fmla="*/ 1462431 w 1462431"/>
              <a:gd name="connsiteY21" fmla="*/ 1101228 h 1492304"/>
              <a:gd name="connsiteX22" fmla="*/ 1426431 w 1462431"/>
              <a:gd name="connsiteY22" fmla="*/ 1137228 h 1492304"/>
              <a:gd name="connsiteX23" fmla="*/ 1390431 w 1462431"/>
              <a:gd name="connsiteY23" fmla="*/ 1101228 h 1492304"/>
              <a:gd name="connsiteX24" fmla="*/ 1426431 w 1462431"/>
              <a:gd name="connsiteY24" fmla="*/ 1065228 h 1492304"/>
              <a:gd name="connsiteX25" fmla="*/ 962954 w 1462431"/>
              <a:gd name="connsiteY25" fmla="*/ 1065228 h 1492304"/>
              <a:gd name="connsiteX26" fmla="*/ 998954 w 1462431"/>
              <a:gd name="connsiteY26" fmla="*/ 1101228 h 1492304"/>
              <a:gd name="connsiteX27" fmla="*/ 962954 w 1462431"/>
              <a:gd name="connsiteY27" fmla="*/ 1137228 h 1492304"/>
              <a:gd name="connsiteX28" fmla="*/ 926954 w 1462431"/>
              <a:gd name="connsiteY28" fmla="*/ 1101228 h 1492304"/>
              <a:gd name="connsiteX29" fmla="*/ 962954 w 1462431"/>
              <a:gd name="connsiteY29" fmla="*/ 1065228 h 1492304"/>
              <a:gd name="connsiteX30" fmla="*/ 499477 w 1462431"/>
              <a:gd name="connsiteY30" fmla="*/ 1065228 h 1492304"/>
              <a:gd name="connsiteX31" fmla="*/ 535477 w 1462431"/>
              <a:gd name="connsiteY31" fmla="*/ 1101228 h 1492304"/>
              <a:gd name="connsiteX32" fmla="*/ 499477 w 1462431"/>
              <a:gd name="connsiteY32" fmla="*/ 1137228 h 1492304"/>
              <a:gd name="connsiteX33" fmla="*/ 463477 w 1462431"/>
              <a:gd name="connsiteY33" fmla="*/ 1101228 h 1492304"/>
              <a:gd name="connsiteX34" fmla="*/ 499477 w 1462431"/>
              <a:gd name="connsiteY34" fmla="*/ 1065228 h 1492304"/>
              <a:gd name="connsiteX35" fmla="*/ 36000 w 1462431"/>
              <a:gd name="connsiteY35" fmla="*/ 1065228 h 1492304"/>
              <a:gd name="connsiteX36" fmla="*/ 72000 w 1462431"/>
              <a:gd name="connsiteY36" fmla="*/ 1101228 h 1492304"/>
              <a:gd name="connsiteX37" fmla="*/ 36000 w 1462431"/>
              <a:gd name="connsiteY37" fmla="*/ 1137228 h 1492304"/>
              <a:gd name="connsiteX38" fmla="*/ 0 w 1462431"/>
              <a:gd name="connsiteY38" fmla="*/ 1101228 h 1492304"/>
              <a:gd name="connsiteX39" fmla="*/ 36000 w 1462431"/>
              <a:gd name="connsiteY39" fmla="*/ 1065228 h 1492304"/>
              <a:gd name="connsiteX40" fmla="*/ 1426431 w 1462431"/>
              <a:gd name="connsiteY40" fmla="*/ 710152 h 1492304"/>
              <a:gd name="connsiteX41" fmla="*/ 1462431 w 1462431"/>
              <a:gd name="connsiteY41" fmla="*/ 746152 h 1492304"/>
              <a:gd name="connsiteX42" fmla="*/ 1426431 w 1462431"/>
              <a:gd name="connsiteY42" fmla="*/ 782152 h 1492304"/>
              <a:gd name="connsiteX43" fmla="*/ 1390431 w 1462431"/>
              <a:gd name="connsiteY43" fmla="*/ 746152 h 1492304"/>
              <a:gd name="connsiteX44" fmla="*/ 1426431 w 1462431"/>
              <a:gd name="connsiteY44" fmla="*/ 710152 h 1492304"/>
              <a:gd name="connsiteX45" fmla="*/ 962954 w 1462431"/>
              <a:gd name="connsiteY45" fmla="*/ 710152 h 1492304"/>
              <a:gd name="connsiteX46" fmla="*/ 998954 w 1462431"/>
              <a:gd name="connsiteY46" fmla="*/ 746152 h 1492304"/>
              <a:gd name="connsiteX47" fmla="*/ 962954 w 1462431"/>
              <a:gd name="connsiteY47" fmla="*/ 782152 h 1492304"/>
              <a:gd name="connsiteX48" fmla="*/ 926954 w 1462431"/>
              <a:gd name="connsiteY48" fmla="*/ 746152 h 1492304"/>
              <a:gd name="connsiteX49" fmla="*/ 962954 w 1462431"/>
              <a:gd name="connsiteY49" fmla="*/ 710152 h 1492304"/>
              <a:gd name="connsiteX50" fmla="*/ 499477 w 1462431"/>
              <a:gd name="connsiteY50" fmla="*/ 710152 h 1492304"/>
              <a:gd name="connsiteX51" fmla="*/ 535477 w 1462431"/>
              <a:gd name="connsiteY51" fmla="*/ 746152 h 1492304"/>
              <a:gd name="connsiteX52" fmla="*/ 499477 w 1462431"/>
              <a:gd name="connsiteY52" fmla="*/ 782152 h 1492304"/>
              <a:gd name="connsiteX53" fmla="*/ 463477 w 1462431"/>
              <a:gd name="connsiteY53" fmla="*/ 746152 h 1492304"/>
              <a:gd name="connsiteX54" fmla="*/ 499477 w 1462431"/>
              <a:gd name="connsiteY54" fmla="*/ 710152 h 1492304"/>
              <a:gd name="connsiteX55" fmla="*/ 36000 w 1462431"/>
              <a:gd name="connsiteY55" fmla="*/ 710152 h 1492304"/>
              <a:gd name="connsiteX56" fmla="*/ 72000 w 1462431"/>
              <a:gd name="connsiteY56" fmla="*/ 746152 h 1492304"/>
              <a:gd name="connsiteX57" fmla="*/ 36000 w 1462431"/>
              <a:gd name="connsiteY57" fmla="*/ 782152 h 1492304"/>
              <a:gd name="connsiteX58" fmla="*/ 0 w 1462431"/>
              <a:gd name="connsiteY58" fmla="*/ 746152 h 1492304"/>
              <a:gd name="connsiteX59" fmla="*/ 36000 w 1462431"/>
              <a:gd name="connsiteY59" fmla="*/ 710152 h 1492304"/>
              <a:gd name="connsiteX60" fmla="*/ 1426431 w 1462431"/>
              <a:gd name="connsiteY60" fmla="*/ 355076 h 1492304"/>
              <a:gd name="connsiteX61" fmla="*/ 1462431 w 1462431"/>
              <a:gd name="connsiteY61" fmla="*/ 391076 h 1492304"/>
              <a:gd name="connsiteX62" fmla="*/ 1426431 w 1462431"/>
              <a:gd name="connsiteY62" fmla="*/ 427076 h 1492304"/>
              <a:gd name="connsiteX63" fmla="*/ 1390431 w 1462431"/>
              <a:gd name="connsiteY63" fmla="*/ 391076 h 1492304"/>
              <a:gd name="connsiteX64" fmla="*/ 1426431 w 1462431"/>
              <a:gd name="connsiteY64" fmla="*/ 355076 h 1492304"/>
              <a:gd name="connsiteX65" fmla="*/ 962954 w 1462431"/>
              <a:gd name="connsiteY65" fmla="*/ 355076 h 1492304"/>
              <a:gd name="connsiteX66" fmla="*/ 998954 w 1462431"/>
              <a:gd name="connsiteY66" fmla="*/ 391076 h 1492304"/>
              <a:gd name="connsiteX67" fmla="*/ 962954 w 1462431"/>
              <a:gd name="connsiteY67" fmla="*/ 427076 h 1492304"/>
              <a:gd name="connsiteX68" fmla="*/ 926954 w 1462431"/>
              <a:gd name="connsiteY68" fmla="*/ 391076 h 1492304"/>
              <a:gd name="connsiteX69" fmla="*/ 962954 w 1462431"/>
              <a:gd name="connsiteY69" fmla="*/ 355076 h 1492304"/>
              <a:gd name="connsiteX70" fmla="*/ 499477 w 1462431"/>
              <a:gd name="connsiteY70" fmla="*/ 355076 h 1492304"/>
              <a:gd name="connsiteX71" fmla="*/ 535477 w 1462431"/>
              <a:gd name="connsiteY71" fmla="*/ 391076 h 1492304"/>
              <a:gd name="connsiteX72" fmla="*/ 499477 w 1462431"/>
              <a:gd name="connsiteY72" fmla="*/ 427076 h 1492304"/>
              <a:gd name="connsiteX73" fmla="*/ 463477 w 1462431"/>
              <a:gd name="connsiteY73" fmla="*/ 391076 h 1492304"/>
              <a:gd name="connsiteX74" fmla="*/ 499477 w 1462431"/>
              <a:gd name="connsiteY74" fmla="*/ 355076 h 1492304"/>
              <a:gd name="connsiteX75" fmla="*/ 36000 w 1462431"/>
              <a:gd name="connsiteY75" fmla="*/ 355076 h 1492304"/>
              <a:gd name="connsiteX76" fmla="*/ 72000 w 1462431"/>
              <a:gd name="connsiteY76" fmla="*/ 391076 h 1492304"/>
              <a:gd name="connsiteX77" fmla="*/ 36000 w 1462431"/>
              <a:gd name="connsiteY77" fmla="*/ 427076 h 1492304"/>
              <a:gd name="connsiteX78" fmla="*/ 0 w 1462431"/>
              <a:gd name="connsiteY78" fmla="*/ 391076 h 1492304"/>
              <a:gd name="connsiteX79" fmla="*/ 36000 w 1462431"/>
              <a:gd name="connsiteY79" fmla="*/ 355076 h 1492304"/>
              <a:gd name="connsiteX80" fmla="*/ 1426431 w 1462431"/>
              <a:gd name="connsiteY80" fmla="*/ 0 h 1492304"/>
              <a:gd name="connsiteX81" fmla="*/ 1462431 w 1462431"/>
              <a:gd name="connsiteY81" fmla="*/ 36000 h 1492304"/>
              <a:gd name="connsiteX82" fmla="*/ 1426431 w 1462431"/>
              <a:gd name="connsiteY82" fmla="*/ 72000 h 1492304"/>
              <a:gd name="connsiteX83" fmla="*/ 1390431 w 1462431"/>
              <a:gd name="connsiteY83" fmla="*/ 36000 h 1492304"/>
              <a:gd name="connsiteX84" fmla="*/ 1426431 w 1462431"/>
              <a:gd name="connsiteY84" fmla="*/ 0 h 1492304"/>
              <a:gd name="connsiteX85" fmla="*/ 962954 w 1462431"/>
              <a:gd name="connsiteY85" fmla="*/ 0 h 1492304"/>
              <a:gd name="connsiteX86" fmla="*/ 998954 w 1462431"/>
              <a:gd name="connsiteY86" fmla="*/ 36000 h 1492304"/>
              <a:gd name="connsiteX87" fmla="*/ 962954 w 1462431"/>
              <a:gd name="connsiteY87" fmla="*/ 72000 h 1492304"/>
              <a:gd name="connsiteX88" fmla="*/ 926954 w 1462431"/>
              <a:gd name="connsiteY88" fmla="*/ 36000 h 1492304"/>
              <a:gd name="connsiteX89" fmla="*/ 962954 w 1462431"/>
              <a:gd name="connsiteY89" fmla="*/ 0 h 1492304"/>
              <a:gd name="connsiteX90" fmla="*/ 499477 w 1462431"/>
              <a:gd name="connsiteY90" fmla="*/ 0 h 1492304"/>
              <a:gd name="connsiteX91" fmla="*/ 535477 w 1462431"/>
              <a:gd name="connsiteY91" fmla="*/ 36000 h 1492304"/>
              <a:gd name="connsiteX92" fmla="*/ 499477 w 1462431"/>
              <a:gd name="connsiteY92" fmla="*/ 72000 h 1492304"/>
              <a:gd name="connsiteX93" fmla="*/ 463477 w 1462431"/>
              <a:gd name="connsiteY93" fmla="*/ 36000 h 1492304"/>
              <a:gd name="connsiteX94" fmla="*/ 499477 w 1462431"/>
              <a:gd name="connsiteY94" fmla="*/ 0 h 1492304"/>
              <a:gd name="connsiteX95" fmla="*/ 36000 w 1462431"/>
              <a:gd name="connsiteY95" fmla="*/ 0 h 1492304"/>
              <a:gd name="connsiteX96" fmla="*/ 72000 w 1462431"/>
              <a:gd name="connsiteY96" fmla="*/ 36000 h 1492304"/>
              <a:gd name="connsiteX97" fmla="*/ 36000 w 1462431"/>
              <a:gd name="connsiteY97" fmla="*/ 72000 h 1492304"/>
              <a:gd name="connsiteX98" fmla="*/ 0 w 1462431"/>
              <a:gd name="connsiteY98" fmla="*/ 36000 h 1492304"/>
              <a:gd name="connsiteX99" fmla="*/ 36000 w 1462431"/>
              <a:gd name="connsiteY99" fmla="*/ 0 h 1492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462431" h="1492304">
                <a:moveTo>
                  <a:pt x="1426431" y="1420304"/>
                </a:moveTo>
                <a:cubicBezTo>
                  <a:pt x="1446313" y="1420304"/>
                  <a:pt x="1462431" y="1436422"/>
                  <a:pt x="1462431" y="1456304"/>
                </a:cubicBezTo>
                <a:cubicBezTo>
                  <a:pt x="1462431" y="1476186"/>
                  <a:pt x="1446313" y="1492304"/>
                  <a:pt x="1426431" y="1492304"/>
                </a:cubicBezTo>
                <a:cubicBezTo>
                  <a:pt x="1406549" y="1492304"/>
                  <a:pt x="1390431" y="1476186"/>
                  <a:pt x="1390431" y="1456304"/>
                </a:cubicBezTo>
                <a:cubicBezTo>
                  <a:pt x="1390431" y="1436422"/>
                  <a:pt x="1406549" y="1420304"/>
                  <a:pt x="1426431" y="1420304"/>
                </a:cubicBezTo>
                <a:close/>
                <a:moveTo>
                  <a:pt x="962954" y="1420304"/>
                </a:moveTo>
                <a:cubicBezTo>
                  <a:pt x="982836" y="1420304"/>
                  <a:pt x="998954" y="1436422"/>
                  <a:pt x="998954" y="1456304"/>
                </a:cubicBezTo>
                <a:cubicBezTo>
                  <a:pt x="998954" y="1476186"/>
                  <a:pt x="982836" y="1492304"/>
                  <a:pt x="962954" y="1492304"/>
                </a:cubicBezTo>
                <a:cubicBezTo>
                  <a:pt x="943072" y="1492304"/>
                  <a:pt x="926954" y="1476186"/>
                  <a:pt x="926954" y="1456304"/>
                </a:cubicBezTo>
                <a:cubicBezTo>
                  <a:pt x="926954" y="1436422"/>
                  <a:pt x="943072" y="1420304"/>
                  <a:pt x="962954" y="1420304"/>
                </a:cubicBezTo>
                <a:close/>
                <a:moveTo>
                  <a:pt x="499477" y="1420304"/>
                </a:moveTo>
                <a:cubicBezTo>
                  <a:pt x="519359" y="1420304"/>
                  <a:pt x="535477" y="1436422"/>
                  <a:pt x="535477" y="1456304"/>
                </a:cubicBezTo>
                <a:cubicBezTo>
                  <a:pt x="535477" y="1476186"/>
                  <a:pt x="519359" y="1492304"/>
                  <a:pt x="499477" y="1492304"/>
                </a:cubicBezTo>
                <a:cubicBezTo>
                  <a:pt x="479595" y="1492304"/>
                  <a:pt x="463477" y="1476186"/>
                  <a:pt x="463477" y="1456304"/>
                </a:cubicBezTo>
                <a:cubicBezTo>
                  <a:pt x="463477" y="1436422"/>
                  <a:pt x="479595" y="1420304"/>
                  <a:pt x="499477" y="1420304"/>
                </a:cubicBezTo>
                <a:close/>
                <a:moveTo>
                  <a:pt x="36000" y="1420304"/>
                </a:moveTo>
                <a:cubicBezTo>
                  <a:pt x="55882" y="1420304"/>
                  <a:pt x="72000" y="1436422"/>
                  <a:pt x="72000" y="1456304"/>
                </a:cubicBezTo>
                <a:cubicBezTo>
                  <a:pt x="72000" y="1476186"/>
                  <a:pt x="55882" y="1492304"/>
                  <a:pt x="36000" y="1492304"/>
                </a:cubicBezTo>
                <a:cubicBezTo>
                  <a:pt x="16118" y="1492304"/>
                  <a:pt x="0" y="1476186"/>
                  <a:pt x="0" y="1456304"/>
                </a:cubicBezTo>
                <a:cubicBezTo>
                  <a:pt x="0" y="1436422"/>
                  <a:pt x="16118" y="1420304"/>
                  <a:pt x="36000" y="1420304"/>
                </a:cubicBezTo>
                <a:close/>
                <a:moveTo>
                  <a:pt x="1426431" y="1065228"/>
                </a:moveTo>
                <a:cubicBezTo>
                  <a:pt x="1446313" y="1065228"/>
                  <a:pt x="1462431" y="1081346"/>
                  <a:pt x="1462431" y="1101228"/>
                </a:cubicBezTo>
                <a:cubicBezTo>
                  <a:pt x="1462431" y="1121110"/>
                  <a:pt x="1446313" y="1137228"/>
                  <a:pt x="1426431" y="1137228"/>
                </a:cubicBezTo>
                <a:cubicBezTo>
                  <a:pt x="1406549" y="1137228"/>
                  <a:pt x="1390431" y="1121110"/>
                  <a:pt x="1390431" y="1101228"/>
                </a:cubicBezTo>
                <a:cubicBezTo>
                  <a:pt x="1390431" y="1081346"/>
                  <a:pt x="1406549" y="1065228"/>
                  <a:pt x="1426431" y="1065228"/>
                </a:cubicBezTo>
                <a:close/>
                <a:moveTo>
                  <a:pt x="962954" y="1065228"/>
                </a:moveTo>
                <a:cubicBezTo>
                  <a:pt x="982836" y="1065228"/>
                  <a:pt x="998954" y="1081346"/>
                  <a:pt x="998954" y="1101228"/>
                </a:cubicBezTo>
                <a:cubicBezTo>
                  <a:pt x="998954" y="1121110"/>
                  <a:pt x="982836" y="1137228"/>
                  <a:pt x="962954" y="1137228"/>
                </a:cubicBezTo>
                <a:cubicBezTo>
                  <a:pt x="943072" y="1137228"/>
                  <a:pt x="926954" y="1121110"/>
                  <a:pt x="926954" y="1101228"/>
                </a:cubicBezTo>
                <a:cubicBezTo>
                  <a:pt x="926954" y="1081346"/>
                  <a:pt x="943072" y="1065228"/>
                  <a:pt x="962954" y="1065228"/>
                </a:cubicBezTo>
                <a:close/>
                <a:moveTo>
                  <a:pt x="499477" y="1065228"/>
                </a:moveTo>
                <a:cubicBezTo>
                  <a:pt x="519359" y="1065228"/>
                  <a:pt x="535477" y="1081346"/>
                  <a:pt x="535477" y="1101228"/>
                </a:cubicBezTo>
                <a:cubicBezTo>
                  <a:pt x="535477" y="1121110"/>
                  <a:pt x="519359" y="1137228"/>
                  <a:pt x="499477" y="1137228"/>
                </a:cubicBezTo>
                <a:cubicBezTo>
                  <a:pt x="479595" y="1137228"/>
                  <a:pt x="463477" y="1121110"/>
                  <a:pt x="463477" y="1101228"/>
                </a:cubicBezTo>
                <a:cubicBezTo>
                  <a:pt x="463477" y="1081346"/>
                  <a:pt x="479595" y="1065228"/>
                  <a:pt x="499477" y="1065228"/>
                </a:cubicBezTo>
                <a:close/>
                <a:moveTo>
                  <a:pt x="36000" y="1065228"/>
                </a:moveTo>
                <a:cubicBezTo>
                  <a:pt x="55882" y="1065228"/>
                  <a:pt x="72000" y="1081346"/>
                  <a:pt x="72000" y="1101228"/>
                </a:cubicBezTo>
                <a:cubicBezTo>
                  <a:pt x="72000" y="1121110"/>
                  <a:pt x="55882" y="1137228"/>
                  <a:pt x="36000" y="1137228"/>
                </a:cubicBezTo>
                <a:cubicBezTo>
                  <a:pt x="16118" y="1137228"/>
                  <a:pt x="0" y="1121110"/>
                  <a:pt x="0" y="1101228"/>
                </a:cubicBezTo>
                <a:cubicBezTo>
                  <a:pt x="0" y="1081346"/>
                  <a:pt x="16118" y="1065228"/>
                  <a:pt x="36000" y="1065228"/>
                </a:cubicBezTo>
                <a:close/>
                <a:moveTo>
                  <a:pt x="1426431" y="710152"/>
                </a:moveTo>
                <a:cubicBezTo>
                  <a:pt x="1446313" y="710152"/>
                  <a:pt x="1462431" y="726270"/>
                  <a:pt x="1462431" y="746152"/>
                </a:cubicBezTo>
                <a:cubicBezTo>
                  <a:pt x="1462431" y="766034"/>
                  <a:pt x="1446313" y="782152"/>
                  <a:pt x="1426431" y="782152"/>
                </a:cubicBezTo>
                <a:cubicBezTo>
                  <a:pt x="1406549" y="782152"/>
                  <a:pt x="1390431" y="766034"/>
                  <a:pt x="1390431" y="746152"/>
                </a:cubicBezTo>
                <a:cubicBezTo>
                  <a:pt x="1390431" y="726270"/>
                  <a:pt x="1406549" y="710152"/>
                  <a:pt x="1426431" y="710152"/>
                </a:cubicBezTo>
                <a:close/>
                <a:moveTo>
                  <a:pt x="962954" y="710152"/>
                </a:moveTo>
                <a:cubicBezTo>
                  <a:pt x="982836" y="710152"/>
                  <a:pt x="998954" y="726270"/>
                  <a:pt x="998954" y="746152"/>
                </a:cubicBezTo>
                <a:cubicBezTo>
                  <a:pt x="998954" y="766034"/>
                  <a:pt x="982836" y="782152"/>
                  <a:pt x="962954" y="782152"/>
                </a:cubicBezTo>
                <a:cubicBezTo>
                  <a:pt x="943072" y="782152"/>
                  <a:pt x="926954" y="766034"/>
                  <a:pt x="926954" y="746152"/>
                </a:cubicBezTo>
                <a:cubicBezTo>
                  <a:pt x="926954" y="726270"/>
                  <a:pt x="943072" y="710152"/>
                  <a:pt x="962954" y="710152"/>
                </a:cubicBezTo>
                <a:close/>
                <a:moveTo>
                  <a:pt x="499477" y="710152"/>
                </a:moveTo>
                <a:cubicBezTo>
                  <a:pt x="519359" y="710152"/>
                  <a:pt x="535477" y="726270"/>
                  <a:pt x="535477" y="746152"/>
                </a:cubicBezTo>
                <a:cubicBezTo>
                  <a:pt x="535477" y="766034"/>
                  <a:pt x="519359" y="782152"/>
                  <a:pt x="499477" y="782152"/>
                </a:cubicBezTo>
                <a:cubicBezTo>
                  <a:pt x="479595" y="782152"/>
                  <a:pt x="463477" y="766034"/>
                  <a:pt x="463477" y="746152"/>
                </a:cubicBezTo>
                <a:cubicBezTo>
                  <a:pt x="463477" y="726270"/>
                  <a:pt x="479595" y="710152"/>
                  <a:pt x="499477" y="710152"/>
                </a:cubicBezTo>
                <a:close/>
                <a:moveTo>
                  <a:pt x="36000" y="710152"/>
                </a:moveTo>
                <a:cubicBezTo>
                  <a:pt x="55882" y="710152"/>
                  <a:pt x="72000" y="726270"/>
                  <a:pt x="72000" y="746152"/>
                </a:cubicBezTo>
                <a:cubicBezTo>
                  <a:pt x="72000" y="766034"/>
                  <a:pt x="55882" y="782152"/>
                  <a:pt x="36000" y="782152"/>
                </a:cubicBezTo>
                <a:cubicBezTo>
                  <a:pt x="16118" y="782152"/>
                  <a:pt x="0" y="766034"/>
                  <a:pt x="0" y="746152"/>
                </a:cubicBezTo>
                <a:cubicBezTo>
                  <a:pt x="0" y="726270"/>
                  <a:pt x="16118" y="710152"/>
                  <a:pt x="36000" y="710152"/>
                </a:cubicBezTo>
                <a:close/>
                <a:moveTo>
                  <a:pt x="1426431" y="355076"/>
                </a:moveTo>
                <a:cubicBezTo>
                  <a:pt x="1446313" y="355076"/>
                  <a:pt x="1462431" y="371194"/>
                  <a:pt x="1462431" y="391076"/>
                </a:cubicBezTo>
                <a:cubicBezTo>
                  <a:pt x="1462431" y="410958"/>
                  <a:pt x="1446313" y="427076"/>
                  <a:pt x="1426431" y="427076"/>
                </a:cubicBezTo>
                <a:cubicBezTo>
                  <a:pt x="1406549" y="427076"/>
                  <a:pt x="1390431" y="410958"/>
                  <a:pt x="1390431" y="391076"/>
                </a:cubicBezTo>
                <a:cubicBezTo>
                  <a:pt x="1390431" y="371194"/>
                  <a:pt x="1406549" y="355076"/>
                  <a:pt x="1426431" y="355076"/>
                </a:cubicBezTo>
                <a:close/>
                <a:moveTo>
                  <a:pt x="962954" y="355076"/>
                </a:moveTo>
                <a:cubicBezTo>
                  <a:pt x="982836" y="355076"/>
                  <a:pt x="998954" y="371194"/>
                  <a:pt x="998954" y="391076"/>
                </a:cubicBezTo>
                <a:cubicBezTo>
                  <a:pt x="998954" y="410958"/>
                  <a:pt x="982836" y="427076"/>
                  <a:pt x="962954" y="427076"/>
                </a:cubicBezTo>
                <a:cubicBezTo>
                  <a:pt x="943072" y="427076"/>
                  <a:pt x="926954" y="410958"/>
                  <a:pt x="926954" y="391076"/>
                </a:cubicBezTo>
                <a:cubicBezTo>
                  <a:pt x="926954" y="371194"/>
                  <a:pt x="943072" y="355076"/>
                  <a:pt x="962954" y="355076"/>
                </a:cubicBezTo>
                <a:close/>
                <a:moveTo>
                  <a:pt x="499477" y="355076"/>
                </a:moveTo>
                <a:cubicBezTo>
                  <a:pt x="519359" y="355076"/>
                  <a:pt x="535477" y="371194"/>
                  <a:pt x="535477" y="391076"/>
                </a:cubicBezTo>
                <a:cubicBezTo>
                  <a:pt x="535477" y="410958"/>
                  <a:pt x="519359" y="427076"/>
                  <a:pt x="499477" y="427076"/>
                </a:cubicBezTo>
                <a:cubicBezTo>
                  <a:pt x="479595" y="427076"/>
                  <a:pt x="463477" y="410958"/>
                  <a:pt x="463477" y="391076"/>
                </a:cubicBezTo>
                <a:cubicBezTo>
                  <a:pt x="463477" y="371194"/>
                  <a:pt x="479595" y="355076"/>
                  <a:pt x="499477" y="355076"/>
                </a:cubicBezTo>
                <a:close/>
                <a:moveTo>
                  <a:pt x="36000" y="355076"/>
                </a:moveTo>
                <a:cubicBezTo>
                  <a:pt x="55882" y="355076"/>
                  <a:pt x="72000" y="371194"/>
                  <a:pt x="72000" y="391076"/>
                </a:cubicBezTo>
                <a:cubicBezTo>
                  <a:pt x="72000" y="410958"/>
                  <a:pt x="55882" y="427076"/>
                  <a:pt x="36000" y="427076"/>
                </a:cubicBezTo>
                <a:cubicBezTo>
                  <a:pt x="16118" y="427076"/>
                  <a:pt x="0" y="410958"/>
                  <a:pt x="0" y="391076"/>
                </a:cubicBezTo>
                <a:cubicBezTo>
                  <a:pt x="0" y="371194"/>
                  <a:pt x="16118" y="355076"/>
                  <a:pt x="36000" y="355076"/>
                </a:cubicBezTo>
                <a:close/>
                <a:moveTo>
                  <a:pt x="1426431" y="0"/>
                </a:moveTo>
                <a:cubicBezTo>
                  <a:pt x="1446313" y="0"/>
                  <a:pt x="1462431" y="16118"/>
                  <a:pt x="1462431" y="36000"/>
                </a:cubicBezTo>
                <a:cubicBezTo>
                  <a:pt x="1462431" y="55882"/>
                  <a:pt x="1446313" y="72000"/>
                  <a:pt x="1426431" y="72000"/>
                </a:cubicBezTo>
                <a:cubicBezTo>
                  <a:pt x="1406549" y="72000"/>
                  <a:pt x="1390431" y="55882"/>
                  <a:pt x="1390431" y="36000"/>
                </a:cubicBezTo>
                <a:cubicBezTo>
                  <a:pt x="1390431" y="16118"/>
                  <a:pt x="1406549" y="0"/>
                  <a:pt x="1426431" y="0"/>
                </a:cubicBezTo>
                <a:close/>
                <a:moveTo>
                  <a:pt x="962954" y="0"/>
                </a:moveTo>
                <a:cubicBezTo>
                  <a:pt x="982836" y="0"/>
                  <a:pt x="998954" y="16118"/>
                  <a:pt x="998954" y="36000"/>
                </a:cubicBezTo>
                <a:cubicBezTo>
                  <a:pt x="998954" y="55882"/>
                  <a:pt x="982836" y="72000"/>
                  <a:pt x="962954" y="72000"/>
                </a:cubicBezTo>
                <a:cubicBezTo>
                  <a:pt x="943072" y="72000"/>
                  <a:pt x="926954" y="55882"/>
                  <a:pt x="926954" y="36000"/>
                </a:cubicBezTo>
                <a:cubicBezTo>
                  <a:pt x="926954" y="16118"/>
                  <a:pt x="943072" y="0"/>
                  <a:pt x="962954" y="0"/>
                </a:cubicBezTo>
                <a:close/>
                <a:moveTo>
                  <a:pt x="499477" y="0"/>
                </a:moveTo>
                <a:cubicBezTo>
                  <a:pt x="519359" y="0"/>
                  <a:pt x="535477" y="16118"/>
                  <a:pt x="535477" y="36000"/>
                </a:cubicBezTo>
                <a:cubicBezTo>
                  <a:pt x="535477" y="55882"/>
                  <a:pt x="519359" y="72000"/>
                  <a:pt x="499477" y="72000"/>
                </a:cubicBezTo>
                <a:cubicBezTo>
                  <a:pt x="479595" y="72000"/>
                  <a:pt x="463477" y="55882"/>
                  <a:pt x="463477" y="36000"/>
                </a:cubicBezTo>
                <a:cubicBezTo>
                  <a:pt x="463477" y="16118"/>
                  <a:pt x="479595" y="0"/>
                  <a:pt x="499477" y="0"/>
                </a:cubicBezTo>
                <a:close/>
                <a:moveTo>
                  <a:pt x="36000" y="0"/>
                </a:moveTo>
                <a:cubicBezTo>
                  <a:pt x="55882" y="0"/>
                  <a:pt x="72000" y="16118"/>
                  <a:pt x="72000" y="36000"/>
                </a:cubicBezTo>
                <a:cubicBezTo>
                  <a:pt x="72000" y="55882"/>
                  <a:pt x="55882" y="72000"/>
                  <a:pt x="36000" y="72000"/>
                </a:cubicBezTo>
                <a:cubicBezTo>
                  <a:pt x="16118" y="72000"/>
                  <a:pt x="0" y="55882"/>
                  <a:pt x="0" y="36000"/>
                </a:cubicBezTo>
                <a:cubicBezTo>
                  <a:pt x="0" y="16118"/>
                  <a:pt x="16118" y="0"/>
                  <a:pt x="36000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73E03D8E-9F1C-47D4-974D-5DF490719BC4}"/>
              </a:ext>
            </a:extLst>
          </p:cNvPr>
          <p:cNvSpPr/>
          <p:nvPr/>
        </p:nvSpPr>
        <p:spPr>
          <a:xfrm>
            <a:off x="3655402" y="-583125"/>
            <a:ext cx="1462431" cy="1492304"/>
          </a:xfrm>
          <a:custGeom>
            <a:avLst/>
            <a:gdLst>
              <a:gd name="connsiteX0" fmla="*/ 1426431 w 1462431"/>
              <a:gd name="connsiteY0" fmla="*/ 1420304 h 1492304"/>
              <a:gd name="connsiteX1" fmla="*/ 1462431 w 1462431"/>
              <a:gd name="connsiteY1" fmla="*/ 1456304 h 1492304"/>
              <a:gd name="connsiteX2" fmla="*/ 1426431 w 1462431"/>
              <a:gd name="connsiteY2" fmla="*/ 1492304 h 1492304"/>
              <a:gd name="connsiteX3" fmla="*/ 1390431 w 1462431"/>
              <a:gd name="connsiteY3" fmla="*/ 1456304 h 1492304"/>
              <a:gd name="connsiteX4" fmla="*/ 1426431 w 1462431"/>
              <a:gd name="connsiteY4" fmla="*/ 1420304 h 1492304"/>
              <a:gd name="connsiteX5" fmla="*/ 962954 w 1462431"/>
              <a:gd name="connsiteY5" fmla="*/ 1420304 h 1492304"/>
              <a:gd name="connsiteX6" fmla="*/ 998954 w 1462431"/>
              <a:gd name="connsiteY6" fmla="*/ 1456304 h 1492304"/>
              <a:gd name="connsiteX7" fmla="*/ 962954 w 1462431"/>
              <a:gd name="connsiteY7" fmla="*/ 1492304 h 1492304"/>
              <a:gd name="connsiteX8" fmla="*/ 926954 w 1462431"/>
              <a:gd name="connsiteY8" fmla="*/ 1456304 h 1492304"/>
              <a:gd name="connsiteX9" fmla="*/ 962954 w 1462431"/>
              <a:gd name="connsiteY9" fmla="*/ 1420304 h 1492304"/>
              <a:gd name="connsiteX10" fmla="*/ 499477 w 1462431"/>
              <a:gd name="connsiteY10" fmla="*/ 1420304 h 1492304"/>
              <a:gd name="connsiteX11" fmla="*/ 535477 w 1462431"/>
              <a:gd name="connsiteY11" fmla="*/ 1456304 h 1492304"/>
              <a:gd name="connsiteX12" fmla="*/ 499477 w 1462431"/>
              <a:gd name="connsiteY12" fmla="*/ 1492304 h 1492304"/>
              <a:gd name="connsiteX13" fmla="*/ 463477 w 1462431"/>
              <a:gd name="connsiteY13" fmla="*/ 1456304 h 1492304"/>
              <a:gd name="connsiteX14" fmla="*/ 499477 w 1462431"/>
              <a:gd name="connsiteY14" fmla="*/ 1420304 h 1492304"/>
              <a:gd name="connsiteX15" fmla="*/ 36000 w 1462431"/>
              <a:gd name="connsiteY15" fmla="*/ 1420304 h 1492304"/>
              <a:gd name="connsiteX16" fmla="*/ 72000 w 1462431"/>
              <a:gd name="connsiteY16" fmla="*/ 1456304 h 1492304"/>
              <a:gd name="connsiteX17" fmla="*/ 36000 w 1462431"/>
              <a:gd name="connsiteY17" fmla="*/ 1492304 h 1492304"/>
              <a:gd name="connsiteX18" fmla="*/ 0 w 1462431"/>
              <a:gd name="connsiteY18" fmla="*/ 1456304 h 1492304"/>
              <a:gd name="connsiteX19" fmla="*/ 36000 w 1462431"/>
              <a:gd name="connsiteY19" fmla="*/ 1420304 h 1492304"/>
              <a:gd name="connsiteX20" fmla="*/ 1426431 w 1462431"/>
              <a:gd name="connsiteY20" fmla="*/ 1065228 h 1492304"/>
              <a:gd name="connsiteX21" fmla="*/ 1462431 w 1462431"/>
              <a:gd name="connsiteY21" fmla="*/ 1101228 h 1492304"/>
              <a:gd name="connsiteX22" fmla="*/ 1426431 w 1462431"/>
              <a:gd name="connsiteY22" fmla="*/ 1137228 h 1492304"/>
              <a:gd name="connsiteX23" fmla="*/ 1390431 w 1462431"/>
              <a:gd name="connsiteY23" fmla="*/ 1101228 h 1492304"/>
              <a:gd name="connsiteX24" fmla="*/ 1426431 w 1462431"/>
              <a:gd name="connsiteY24" fmla="*/ 1065228 h 1492304"/>
              <a:gd name="connsiteX25" fmla="*/ 962954 w 1462431"/>
              <a:gd name="connsiteY25" fmla="*/ 1065228 h 1492304"/>
              <a:gd name="connsiteX26" fmla="*/ 998954 w 1462431"/>
              <a:gd name="connsiteY26" fmla="*/ 1101228 h 1492304"/>
              <a:gd name="connsiteX27" fmla="*/ 962954 w 1462431"/>
              <a:gd name="connsiteY27" fmla="*/ 1137228 h 1492304"/>
              <a:gd name="connsiteX28" fmla="*/ 926954 w 1462431"/>
              <a:gd name="connsiteY28" fmla="*/ 1101228 h 1492304"/>
              <a:gd name="connsiteX29" fmla="*/ 962954 w 1462431"/>
              <a:gd name="connsiteY29" fmla="*/ 1065228 h 1492304"/>
              <a:gd name="connsiteX30" fmla="*/ 499477 w 1462431"/>
              <a:gd name="connsiteY30" fmla="*/ 1065228 h 1492304"/>
              <a:gd name="connsiteX31" fmla="*/ 535477 w 1462431"/>
              <a:gd name="connsiteY31" fmla="*/ 1101228 h 1492304"/>
              <a:gd name="connsiteX32" fmla="*/ 499477 w 1462431"/>
              <a:gd name="connsiteY32" fmla="*/ 1137228 h 1492304"/>
              <a:gd name="connsiteX33" fmla="*/ 463477 w 1462431"/>
              <a:gd name="connsiteY33" fmla="*/ 1101228 h 1492304"/>
              <a:gd name="connsiteX34" fmla="*/ 499477 w 1462431"/>
              <a:gd name="connsiteY34" fmla="*/ 1065228 h 1492304"/>
              <a:gd name="connsiteX35" fmla="*/ 36000 w 1462431"/>
              <a:gd name="connsiteY35" fmla="*/ 1065228 h 1492304"/>
              <a:gd name="connsiteX36" fmla="*/ 72000 w 1462431"/>
              <a:gd name="connsiteY36" fmla="*/ 1101228 h 1492304"/>
              <a:gd name="connsiteX37" fmla="*/ 36000 w 1462431"/>
              <a:gd name="connsiteY37" fmla="*/ 1137228 h 1492304"/>
              <a:gd name="connsiteX38" fmla="*/ 0 w 1462431"/>
              <a:gd name="connsiteY38" fmla="*/ 1101228 h 1492304"/>
              <a:gd name="connsiteX39" fmla="*/ 36000 w 1462431"/>
              <a:gd name="connsiteY39" fmla="*/ 1065228 h 1492304"/>
              <a:gd name="connsiteX40" fmla="*/ 1426431 w 1462431"/>
              <a:gd name="connsiteY40" fmla="*/ 710152 h 1492304"/>
              <a:gd name="connsiteX41" fmla="*/ 1462431 w 1462431"/>
              <a:gd name="connsiteY41" fmla="*/ 746152 h 1492304"/>
              <a:gd name="connsiteX42" fmla="*/ 1426431 w 1462431"/>
              <a:gd name="connsiteY42" fmla="*/ 782152 h 1492304"/>
              <a:gd name="connsiteX43" fmla="*/ 1390431 w 1462431"/>
              <a:gd name="connsiteY43" fmla="*/ 746152 h 1492304"/>
              <a:gd name="connsiteX44" fmla="*/ 1426431 w 1462431"/>
              <a:gd name="connsiteY44" fmla="*/ 710152 h 1492304"/>
              <a:gd name="connsiteX45" fmla="*/ 962954 w 1462431"/>
              <a:gd name="connsiteY45" fmla="*/ 710152 h 1492304"/>
              <a:gd name="connsiteX46" fmla="*/ 998954 w 1462431"/>
              <a:gd name="connsiteY46" fmla="*/ 746152 h 1492304"/>
              <a:gd name="connsiteX47" fmla="*/ 962954 w 1462431"/>
              <a:gd name="connsiteY47" fmla="*/ 782152 h 1492304"/>
              <a:gd name="connsiteX48" fmla="*/ 926954 w 1462431"/>
              <a:gd name="connsiteY48" fmla="*/ 746152 h 1492304"/>
              <a:gd name="connsiteX49" fmla="*/ 962954 w 1462431"/>
              <a:gd name="connsiteY49" fmla="*/ 710152 h 1492304"/>
              <a:gd name="connsiteX50" fmla="*/ 499477 w 1462431"/>
              <a:gd name="connsiteY50" fmla="*/ 710152 h 1492304"/>
              <a:gd name="connsiteX51" fmla="*/ 535477 w 1462431"/>
              <a:gd name="connsiteY51" fmla="*/ 746152 h 1492304"/>
              <a:gd name="connsiteX52" fmla="*/ 499477 w 1462431"/>
              <a:gd name="connsiteY52" fmla="*/ 782152 h 1492304"/>
              <a:gd name="connsiteX53" fmla="*/ 463477 w 1462431"/>
              <a:gd name="connsiteY53" fmla="*/ 746152 h 1492304"/>
              <a:gd name="connsiteX54" fmla="*/ 499477 w 1462431"/>
              <a:gd name="connsiteY54" fmla="*/ 710152 h 1492304"/>
              <a:gd name="connsiteX55" fmla="*/ 36000 w 1462431"/>
              <a:gd name="connsiteY55" fmla="*/ 710152 h 1492304"/>
              <a:gd name="connsiteX56" fmla="*/ 72000 w 1462431"/>
              <a:gd name="connsiteY56" fmla="*/ 746152 h 1492304"/>
              <a:gd name="connsiteX57" fmla="*/ 36000 w 1462431"/>
              <a:gd name="connsiteY57" fmla="*/ 782152 h 1492304"/>
              <a:gd name="connsiteX58" fmla="*/ 0 w 1462431"/>
              <a:gd name="connsiteY58" fmla="*/ 746152 h 1492304"/>
              <a:gd name="connsiteX59" fmla="*/ 36000 w 1462431"/>
              <a:gd name="connsiteY59" fmla="*/ 710152 h 1492304"/>
              <a:gd name="connsiteX60" fmla="*/ 1426431 w 1462431"/>
              <a:gd name="connsiteY60" fmla="*/ 355076 h 1492304"/>
              <a:gd name="connsiteX61" fmla="*/ 1462431 w 1462431"/>
              <a:gd name="connsiteY61" fmla="*/ 391076 h 1492304"/>
              <a:gd name="connsiteX62" fmla="*/ 1426431 w 1462431"/>
              <a:gd name="connsiteY62" fmla="*/ 427076 h 1492304"/>
              <a:gd name="connsiteX63" fmla="*/ 1390431 w 1462431"/>
              <a:gd name="connsiteY63" fmla="*/ 391076 h 1492304"/>
              <a:gd name="connsiteX64" fmla="*/ 1426431 w 1462431"/>
              <a:gd name="connsiteY64" fmla="*/ 355076 h 1492304"/>
              <a:gd name="connsiteX65" fmla="*/ 962954 w 1462431"/>
              <a:gd name="connsiteY65" fmla="*/ 355076 h 1492304"/>
              <a:gd name="connsiteX66" fmla="*/ 998954 w 1462431"/>
              <a:gd name="connsiteY66" fmla="*/ 391076 h 1492304"/>
              <a:gd name="connsiteX67" fmla="*/ 962954 w 1462431"/>
              <a:gd name="connsiteY67" fmla="*/ 427076 h 1492304"/>
              <a:gd name="connsiteX68" fmla="*/ 926954 w 1462431"/>
              <a:gd name="connsiteY68" fmla="*/ 391076 h 1492304"/>
              <a:gd name="connsiteX69" fmla="*/ 962954 w 1462431"/>
              <a:gd name="connsiteY69" fmla="*/ 355076 h 1492304"/>
              <a:gd name="connsiteX70" fmla="*/ 499477 w 1462431"/>
              <a:gd name="connsiteY70" fmla="*/ 355076 h 1492304"/>
              <a:gd name="connsiteX71" fmla="*/ 535477 w 1462431"/>
              <a:gd name="connsiteY71" fmla="*/ 391076 h 1492304"/>
              <a:gd name="connsiteX72" fmla="*/ 499477 w 1462431"/>
              <a:gd name="connsiteY72" fmla="*/ 427076 h 1492304"/>
              <a:gd name="connsiteX73" fmla="*/ 463477 w 1462431"/>
              <a:gd name="connsiteY73" fmla="*/ 391076 h 1492304"/>
              <a:gd name="connsiteX74" fmla="*/ 499477 w 1462431"/>
              <a:gd name="connsiteY74" fmla="*/ 355076 h 1492304"/>
              <a:gd name="connsiteX75" fmla="*/ 36000 w 1462431"/>
              <a:gd name="connsiteY75" fmla="*/ 355076 h 1492304"/>
              <a:gd name="connsiteX76" fmla="*/ 72000 w 1462431"/>
              <a:gd name="connsiteY76" fmla="*/ 391076 h 1492304"/>
              <a:gd name="connsiteX77" fmla="*/ 36000 w 1462431"/>
              <a:gd name="connsiteY77" fmla="*/ 427076 h 1492304"/>
              <a:gd name="connsiteX78" fmla="*/ 0 w 1462431"/>
              <a:gd name="connsiteY78" fmla="*/ 391076 h 1492304"/>
              <a:gd name="connsiteX79" fmla="*/ 36000 w 1462431"/>
              <a:gd name="connsiteY79" fmla="*/ 355076 h 1492304"/>
              <a:gd name="connsiteX80" fmla="*/ 1426431 w 1462431"/>
              <a:gd name="connsiteY80" fmla="*/ 0 h 1492304"/>
              <a:gd name="connsiteX81" fmla="*/ 1462431 w 1462431"/>
              <a:gd name="connsiteY81" fmla="*/ 36000 h 1492304"/>
              <a:gd name="connsiteX82" fmla="*/ 1426431 w 1462431"/>
              <a:gd name="connsiteY82" fmla="*/ 72000 h 1492304"/>
              <a:gd name="connsiteX83" fmla="*/ 1390431 w 1462431"/>
              <a:gd name="connsiteY83" fmla="*/ 36000 h 1492304"/>
              <a:gd name="connsiteX84" fmla="*/ 1426431 w 1462431"/>
              <a:gd name="connsiteY84" fmla="*/ 0 h 1492304"/>
              <a:gd name="connsiteX85" fmla="*/ 962954 w 1462431"/>
              <a:gd name="connsiteY85" fmla="*/ 0 h 1492304"/>
              <a:gd name="connsiteX86" fmla="*/ 998954 w 1462431"/>
              <a:gd name="connsiteY86" fmla="*/ 36000 h 1492304"/>
              <a:gd name="connsiteX87" fmla="*/ 962954 w 1462431"/>
              <a:gd name="connsiteY87" fmla="*/ 72000 h 1492304"/>
              <a:gd name="connsiteX88" fmla="*/ 926954 w 1462431"/>
              <a:gd name="connsiteY88" fmla="*/ 36000 h 1492304"/>
              <a:gd name="connsiteX89" fmla="*/ 962954 w 1462431"/>
              <a:gd name="connsiteY89" fmla="*/ 0 h 1492304"/>
              <a:gd name="connsiteX90" fmla="*/ 499477 w 1462431"/>
              <a:gd name="connsiteY90" fmla="*/ 0 h 1492304"/>
              <a:gd name="connsiteX91" fmla="*/ 535477 w 1462431"/>
              <a:gd name="connsiteY91" fmla="*/ 36000 h 1492304"/>
              <a:gd name="connsiteX92" fmla="*/ 499477 w 1462431"/>
              <a:gd name="connsiteY92" fmla="*/ 72000 h 1492304"/>
              <a:gd name="connsiteX93" fmla="*/ 463477 w 1462431"/>
              <a:gd name="connsiteY93" fmla="*/ 36000 h 1492304"/>
              <a:gd name="connsiteX94" fmla="*/ 499477 w 1462431"/>
              <a:gd name="connsiteY94" fmla="*/ 0 h 1492304"/>
              <a:gd name="connsiteX95" fmla="*/ 36000 w 1462431"/>
              <a:gd name="connsiteY95" fmla="*/ 0 h 1492304"/>
              <a:gd name="connsiteX96" fmla="*/ 72000 w 1462431"/>
              <a:gd name="connsiteY96" fmla="*/ 36000 h 1492304"/>
              <a:gd name="connsiteX97" fmla="*/ 36000 w 1462431"/>
              <a:gd name="connsiteY97" fmla="*/ 72000 h 1492304"/>
              <a:gd name="connsiteX98" fmla="*/ 0 w 1462431"/>
              <a:gd name="connsiteY98" fmla="*/ 36000 h 1492304"/>
              <a:gd name="connsiteX99" fmla="*/ 36000 w 1462431"/>
              <a:gd name="connsiteY99" fmla="*/ 0 h 1492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462431" h="1492304">
                <a:moveTo>
                  <a:pt x="1426431" y="1420304"/>
                </a:moveTo>
                <a:cubicBezTo>
                  <a:pt x="1446313" y="1420304"/>
                  <a:pt x="1462431" y="1436422"/>
                  <a:pt x="1462431" y="1456304"/>
                </a:cubicBezTo>
                <a:cubicBezTo>
                  <a:pt x="1462431" y="1476186"/>
                  <a:pt x="1446313" y="1492304"/>
                  <a:pt x="1426431" y="1492304"/>
                </a:cubicBezTo>
                <a:cubicBezTo>
                  <a:pt x="1406549" y="1492304"/>
                  <a:pt x="1390431" y="1476186"/>
                  <a:pt x="1390431" y="1456304"/>
                </a:cubicBezTo>
                <a:cubicBezTo>
                  <a:pt x="1390431" y="1436422"/>
                  <a:pt x="1406549" y="1420304"/>
                  <a:pt x="1426431" y="1420304"/>
                </a:cubicBezTo>
                <a:close/>
                <a:moveTo>
                  <a:pt x="962954" y="1420304"/>
                </a:moveTo>
                <a:cubicBezTo>
                  <a:pt x="982836" y="1420304"/>
                  <a:pt x="998954" y="1436422"/>
                  <a:pt x="998954" y="1456304"/>
                </a:cubicBezTo>
                <a:cubicBezTo>
                  <a:pt x="998954" y="1476186"/>
                  <a:pt x="982836" y="1492304"/>
                  <a:pt x="962954" y="1492304"/>
                </a:cubicBezTo>
                <a:cubicBezTo>
                  <a:pt x="943072" y="1492304"/>
                  <a:pt x="926954" y="1476186"/>
                  <a:pt x="926954" y="1456304"/>
                </a:cubicBezTo>
                <a:cubicBezTo>
                  <a:pt x="926954" y="1436422"/>
                  <a:pt x="943072" y="1420304"/>
                  <a:pt x="962954" y="1420304"/>
                </a:cubicBezTo>
                <a:close/>
                <a:moveTo>
                  <a:pt x="499477" y="1420304"/>
                </a:moveTo>
                <a:cubicBezTo>
                  <a:pt x="519359" y="1420304"/>
                  <a:pt x="535477" y="1436422"/>
                  <a:pt x="535477" y="1456304"/>
                </a:cubicBezTo>
                <a:cubicBezTo>
                  <a:pt x="535477" y="1476186"/>
                  <a:pt x="519359" y="1492304"/>
                  <a:pt x="499477" y="1492304"/>
                </a:cubicBezTo>
                <a:cubicBezTo>
                  <a:pt x="479595" y="1492304"/>
                  <a:pt x="463477" y="1476186"/>
                  <a:pt x="463477" y="1456304"/>
                </a:cubicBezTo>
                <a:cubicBezTo>
                  <a:pt x="463477" y="1436422"/>
                  <a:pt x="479595" y="1420304"/>
                  <a:pt x="499477" y="1420304"/>
                </a:cubicBezTo>
                <a:close/>
                <a:moveTo>
                  <a:pt x="36000" y="1420304"/>
                </a:moveTo>
                <a:cubicBezTo>
                  <a:pt x="55882" y="1420304"/>
                  <a:pt x="72000" y="1436422"/>
                  <a:pt x="72000" y="1456304"/>
                </a:cubicBezTo>
                <a:cubicBezTo>
                  <a:pt x="72000" y="1476186"/>
                  <a:pt x="55882" y="1492304"/>
                  <a:pt x="36000" y="1492304"/>
                </a:cubicBezTo>
                <a:cubicBezTo>
                  <a:pt x="16118" y="1492304"/>
                  <a:pt x="0" y="1476186"/>
                  <a:pt x="0" y="1456304"/>
                </a:cubicBezTo>
                <a:cubicBezTo>
                  <a:pt x="0" y="1436422"/>
                  <a:pt x="16118" y="1420304"/>
                  <a:pt x="36000" y="1420304"/>
                </a:cubicBezTo>
                <a:close/>
                <a:moveTo>
                  <a:pt x="1426431" y="1065228"/>
                </a:moveTo>
                <a:cubicBezTo>
                  <a:pt x="1446313" y="1065228"/>
                  <a:pt x="1462431" y="1081346"/>
                  <a:pt x="1462431" y="1101228"/>
                </a:cubicBezTo>
                <a:cubicBezTo>
                  <a:pt x="1462431" y="1121110"/>
                  <a:pt x="1446313" y="1137228"/>
                  <a:pt x="1426431" y="1137228"/>
                </a:cubicBezTo>
                <a:cubicBezTo>
                  <a:pt x="1406549" y="1137228"/>
                  <a:pt x="1390431" y="1121110"/>
                  <a:pt x="1390431" y="1101228"/>
                </a:cubicBezTo>
                <a:cubicBezTo>
                  <a:pt x="1390431" y="1081346"/>
                  <a:pt x="1406549" y="1065228"/>
                  <a:pt x="1426431" y="1065228"/>
                </a:cubicBezTo>
                <a:close/>
                <a:moveTo>
                  <a:pt x="962954" y="1065228"/>
                </a:moveTo>
                <a:cubicBezTo>
                  <a:pt x="982836" y="1065228"/>
                  <a:pt x="998954" y="1081346"/>
                  <a:pt x="998954" y="1101228"/>
                </a:cubicBezTo>
                <a:cubicBezTo>
                  <a:pt x="998954" y="1121110"/>
                  <a:pt x="982836" y="1137228"/>
                  <a:pt x="962954" y="1137228"/>
                </a:cubicBezTo>
                <a:cubicBezTo>
                  <a:pt x="943072" y="1137228"/>
                  <a:pt x="926954" y="1121110"/>
                  <a:pt x="926954" y="1101228"/>
                </a:cubicBezTo>
                <a:cubicBezTo>
                  <a:pt x="926954" y="1081346"/>
                  <a:pt x="943072" y="1065228"/>
                  <a:pt x="962954" y="1065228"/>
                </a:cubicBezTo>
                <a:close/>
                <a:moveTo>
                  <a:pt x="499477" y="1065228"/>
                </a:moveTo>
                <a:cubicBezTo>
                  <a:pt x="519359" y="1065228"/>
                  <a:pt x="535477" y="1081346"/>
                  <a:pt x="535477" y="1101228"/>
                </a:cubicBezTo>
                <a:cubicBezTo>
                  <a:pt x="535477" y="1121110"/>
                  <a:pt x="519359" y="1137228"/>
                  <a:pt x="499477" y="1137228"/>
                </a:cubicBezTo>
                <a:cubicBezTo>
                  <a:pt x="479595" y="1137228"/>
                  <a:pt x="463477" y="1121110"/>
                  <a:pt x="463477" y="1101228"/>
                </a:cubicBezTo>
                <a:cubicBezTo>
                  <a:pt x="463477" y="1081346"/>
                  <a:pt x="479595" y="1065228"/>
                  <a:pt x="499477" y="1065228"/>
                </a:cubicBezTo>
                <a:close/>
                <a:moveTo>
                  <a:pt x="36000" y="1065228"/>
                </a:moveTo>
                <a:cubicBezTo>
                  <a:pt x="55882" y="1065228"/>
                  <a:pt x="72000" y="1081346"/>
                  <a:pt x="72000" y="1101228"/>
                </a:cubicBezTo>
                <a:cubicBezTo>
                  <a:pt x="72000" y="1121110"/>
                  <a:pt x="55882" y="1137228"/>
                  <a:pt x="36000" y="1137228"/>
                </a:cubicBezTo>
                <a:cubicBezTo>
                  <a:pt x="16118" y="1137228"/>
                  <a:pt x="0" y="1121110"/>
                  <a:pt x="0" y="1101228"/>
                </a:cubicBezTo>
                <a:cubicBezTo>
                  <a:pt x="0" y="1081346"/>
                  <a:pt x="16118" y="1065228"/>
                  <a:pt x="36000" y="1065228"/>
                </a:cubicBezTo>
                <a:close/>
                <a:moveTo>
                  <a:pt x="1426431" y="710152"/>
                </a:moveTo>
                <a:cubicBezTo>
                  <a:pt x="1446313" y="710152"/>
                  <a:pt x="1462431" y="726270"/>
                  <a:pt x="1462431" y="746152"/>
                </a:cubicBezTo>
                <a:cubicBezTo>
                  <a:pt x="1462431" y="766034"/>
                  <a:pt x="1446313" y="782152"/>
                  <a:pt x="1426431" y="782152"/>
                </a:cubicBezTo>
                <a:cubicBezTo>
                  <a:pt x="1406549" y="782152"/>
                  <a:pt x="1390431" y="766034"/>
                  <a:pt x="1390431" y="746152"/>
                </a:cubicBezTo>
                <a:cubicBezTo>
                  <a:pt x="1390431" y="726270"/>
                  <a:pt x="1406549" y="710152"/>
                  <a:pt x="1426431" y="710152"/>
                </a:cubicBezTo>
                <a:close/>
                <a:moveTo>
                  <a:pt x="962954" y="710152"/>
                </a:moveTo>
                <a:cubicBezTo>
                  <a:pt x="982836" y="710152"/>
                  <a:pt x="998954" y="726270"/>
                  <a:pt x="998954" y="746152"/>
                </a:cubicBezTo>
                <a:cubicBezTo>
                  <a:pt x="998954" y="766034"/>
                  <a:pt x="982836" y="782152"/>
                  <a:pt x="962954" y="782152"/>
                </a:cubicBezTo>
                <a:cubicBezTo>
                  <a:pt x="943072" y="782152"/>
                  <a:pt x="926954" y="766034"/>
                  <a:pt x="926954" y="746152"/>
                </a:cubicBezTo>
                <a:cubicBezTo>
                  <a:pt x="926954" y="726270"/>
                  <a:pt x="943072" y="710152"/>
                  <a:pt x="962954" y="710152"/>
                </a:cubicBezTo>
                <a:close/>
                <a:moveTo>
                  <a:pt x="499477" y="710152"/>
                </a:moveTo>
                <a:cubicBezTo>
                  <a:pt x="519359" y="710152"/>
                  <a:pt x="535477" y="726270"/>
                  <a:pt x="535477" y="746152"/>
                </a:cubicBezTo>
                <a:cubicBezTo>
                  <a:pt x="535477" y="766034"/>
                  <a:pt x="519359" y="782152"/>
                  <a:pt x="499477" y="782152"/>
                </a:cubicBezTo>
                <a:cubicBezTo>
                  <a:pt x="479595" y="782152"/>
                  <a:pt x="463477" y="766034"/>
                  <a:pt x="463477" y="746152"/>
                </a:cubicBezTo>
                <a:cubicBezTo>
                  <a:pt x="463477" y="726270"/>
                  <a:pt x="479595" y="710152"/>
                  <a:pt x="499477" y="710152"/>
                </a:cubicBezTo>
                <a:close/>
                <a:moveTo>
                  <a:pt x="36000" y="710152"/>
                </a:moveTo>
                <a:cubicBezTo>
                  <a:pt x="55882" y="710152"/>
                  <a:pt x="72000" y="726270"/>
                  <a:pt x="72000" y="746152"/>
                </a:cubicBezTo>
                <a:cubicBezTo>
                  <a:pt x="72000" y="766034"/>
                  <a:pt x="55882" y="782152"/>
                  <a:pt x="36000" y="782152"/>
                </a:cubicBezTo>
                <a:cubicBezTo>
                  <a:pt x="16118" y="782152"/>
                  <a:pt x="0" y="766034"/>
                  <a:pt x="0" y="746152"/>
                </a:cubicBezTo>
                <a:cubicBezTo>
                  <a:pt x="0" y="726270"/>
                  <a:pt x="16118" y="710152"/>
                  <a:pt x="36000" y="710152"/>
                </a:cubicBezTo>
                <a:close/>
                <a:moveTo>
                  <a:pt x="1426431" y="355076"/>
                </a:moveTo>
                <a:cubicBezTo>
                  <a:pt x="1446313" y="355076"/>
                  <a:pt x="1462431" y="371194"/>
                  <a:pt x="1462431" y="391076"/>
                </a:cubicBezTo>
                <a:cubicBezTo>
                  <a:pt x="1462431" y="410958"/>
                  <a:pt x="1446313" y="427076"/>
                  <a:pt x="1426431" y="427076"/>
                </a:cubicBezTo>
                <a:cubicBezTo>
                  <a:pt x="1406549" y="427076"/>
                  <a:pt x="1390431" y="410958"/>
                  <a:pt x="1390431" y="391076"/>
                </a:cubicBezTo>
                <a:cubicBezTo>
                  <a:pt x="1390431" y="371194"/>
                  <a:pt x="1406549" y="355076"/>
                  <a:pt x="1426431" y="355076"/>
                </a:cubicBezTo>
                <a:close/>
                <a:moveTo>
                  <a:pt x="962954" y="355076"/>
                </a:moveTo>
                <a:cubicBezTo>
                  <a:pt x="982836" y="355076"/>
                  <a:pt x="998954" y="371194"/>
                  <a:pt x="998954" y="391076"/>
                </a:cubicBezTo>
                <a:cubicBezTo>
                  <a:pt x="998954" y="410958"/>
                  <a:pt x="982836" y="427076"/>
                  <a:pt x="962954" y="427076"/>
                </a:cubicBezTo>
                <a:cubicBezTo>
                  <a:pt x="943072" y="427076"/>
                  <a:pt x="926954" y="410958"/>
                  <a:pt x="926954" y="391076"/>
                </a:cubicBezTo>
                <a:cubicBezTo>
                  <a:pt x="926954" y="371194"/>
                  <a:pt x="943072" y="355076"/>
                  <a:pt x="962954" y="355076"/>
                </a:cubicBezTo>
                <a:close/>
                <a:moveTo>
                  <a:pt x="499477" y="355076"/>
                </a:moveTo>
                <a:cubicBezTo>
                  <a:pt x="519359" y="355076"/>
                  <a:pt x="535477" y="371194"/>
                  <a:pt x="535477" y="391076"/>
                </a:cubicBezTo>
                <a:cubicBezTo>
                  <a:pt x="535477" y="410958"/>
                  <a:pt x="519359" y="427076"/>
                  <a:pt x="499477" y="427076"/>
                </a:cubicBezTo>
                <a:cubicBezTo>
                  <a:pt x="479595" y="427076"/>
                  <a:pt x="463477" y="410958"/>
                  <a:pt x="463477" y="391076"/>
                </a:cubicBezTo>
                <a:cubicBezTo>
                  <a:pt x="463477" y="371194"/>
                  <a:pt x="479595" y="355076"/>
                  <a:pt x="499477" y="355076"/>
                </a:cubicBezTo>
                <a:close/>
                <a:moveTo>
                  <a:pt x="36000" y="355076"/>
                </a:moveTo>
                <a:cubicBezTo>
                  <a:pt x="55882" y="355076"/>
                  <a:pt x="72000" y="371194"/>
                  <a:pt x="72000" y="391076"/>
                </a:cubicBezTo>
                <a:cubicBezTo>
                  <a:pt x="72000" y="410958"/>
                  <a:pt x="55882" y="427076"/>
                  <a:pt x="36000" y="427076"/>
                </a:cubicBezTo>
                <a:cubicBezTo>
                  <a:pt x="16118" y="427076"/>
                  <a:pt x="0" y="410958"/>
                  <a:pt x="0" y="391076"/>
                </a:cubicBezTo>
                <a:cubicBezTo>
                  <a:pt x="0" y="371194"/>
                  <a:pt x="16118" y="355076"/>
                  <a:pt x="36000" y="355076"/>
                </a:cubicBezTo>
                <a:close/>
                <a:moveTo>
                  <a:pt x="1426431" y="0"/>
                </a:moveTo>
                <a:cubicBezTo>
                  <a:pt x="1446313" y="0"/>
                  <a:pt x="1462431" y="16118"/>
                  <a:pt x="1462431" y="36000"/>
                </a:cubicBezTo>
                <a:cubicBezTo>
                  <a:pt x="1462431" y="55882"/>
                  <a:pt x="1446313" y="72000"/>
                  <a:pt x="1426431" y="72000"/>
                </a:cubicBezTo>
                <a:cubicBezTo>
                  <a:pt x="1406549" y="72000"/>
                  <a:pt x="1390431" y="55882"/>
                  <a:pt x="1390431" y="36000"/>
                </a:cubicBezTo>
                <a:cubicBezTo>
                  <a:pt x="1390431" y="16118"/>
                  <a:pt x="1406549" y="0"/>
                  <a:pt x="1426431" y="0"/>
                </a:cubicBezTo>
                <a:close/>
                <a:moveTo>
                  <a:pt x="962954" y="0"/>
                </a:moveTo>
                <a:cubicBezTo>
                  <a:pt x="982836" y="0"/>
                  <a:pt x="998954" y="16118"/>
                  <a:pt x="998954" y="36000"/>
                </a:cubicBezTo>
                <a:cubicBezTo>
                  <a:pt x="998954" y="55882"/>
                  <a:pt x="982836" y="72000"/>
                  <a:pt x="962954" y="72000"/>
                </a:cubicBezTo>
                <a:cubicBezTo>
                  <a:pt x="943072" y="72000"/>
                  <a:pt x="926954" y="55882"/>
                  <a:pt x="926954" y="36000"/>
                </a:cubicBezTo>
                <a:cubicBezTo>
                  <a:pt x="926954" y="16118"/>
                  <a:pt x="943072" y="0"/>
                  <a:pt x="962954" y="0"/>
                </a:cubicBezTo>
                <a:close/>
                <a:moveTo>
                  <a:pt x="499477" y="0"/>
                </a:moveTo>
                <a:cubicBezTo>
                  <a:pt x="519359" y="0"/>
                  <a:pt x="535477" y="16118"/>
                  <a:pt x="535477" y="36000"/>
                </a:cubicBezTo>
                <a:cubicBezTo>
                  <a:pt x="535477" y="55882"/>
                  <a:pt x="519359" y="72000"/>
                  <a:pt x="499477" y="72000"/>
                </a:cubicBezTo>
                <a:cubicBezTo>
                  <a:pt x="479595" y="72000"/>
                  <a:pt x="463477" y="55882"/>
                  <a:pt x="463477" y="36000"/>
                </a:cubicBezTo>
                <a:cubicBezTo>
                  <a:pt x="463477" y="16118"/>
                  <a:pt x="479595" y="0"/>
                  <a:pt x="499477" y="0"/>
                </a:cubicBezTo>
                <a:close/>
                <a:moveTo>
                  <a:pt x="36000" y="0"/>
                </a:moveTo>
                <a:cubicBezTo>
                  <a:pt x="55882" y="0"/>
                  <a:pt x="72000" y="16118"/>
                  <a:pt x="72000" y="36000"/>
                </a:cubicBezTo>
                <a:cubicBezTo>
                  <a:pt x="72000" y="55882"/>
                  <a:pt x="55882" y="72000"/>
                  <a:pt x="36000" y="72000"/>
                </a:cubicBezTo>
                <a:cubicBezTo>
                  <a:pt x="16118" y="72000"/>
                  <a:pt x="0" y="55882"/>
                  <a:pt x="0" y="36000"/>
                </a:cubicBezTo>
                <a:cubicBezTo>
                  <a:pt x="0" y="16118"/>
                  <a:pt x="16118" y="0"/>
                  <a:pt x="36000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A7312605-89E4-4878-8ED5-1E9824E63F0E}"/>
              </a:ext>
            </a:extLst>
          </p:cNvPr>
          <p:cNvSpPr/>
          <p:nvPr/>
        </p:nvSpPr>
        <p:spPr>
          <a:xfrm>
            <a:off x="663480" y="734585"/>
            <a:ext cx="789416" cy="789416"/>
          </a:xfrm>
          <a:prstGeom prst="ellipse">
            <a:avLst/>
          </a:prstGeom>
          <a:solidFill>
            <a:srgbClr val="CF3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DB68AA52-CDF1-4C66-BB9B-FF565D89595E}"/>
              </a:ext>
            </a:extLst>
          </p:cNvPr>
          <p:cNvSpPr/>
          <p:nvPr/>
        </p:nvSpPr>
        <p:spPr>
          <a:xfrm>
            <a:off x="615244" y="636279"/>
            <a:ext cx="789416" cy="789416"/>
          </a:xfrm>
          <a:prstGeom prst="ellipse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36E55A8E-E123-4DAB-A8CE-FD96D45ABACD}"/>
              </a:ext>
            </a:extLst>
          </p:cNvPr>
          <p:cNvSpPr/>
          <p:nvPr/>
        </p:nvSpPr>
        <p:spPr>
          <a:xfrm>
            <a:off x="5155704" y="8546102"/>
            <a:ext cx="789416" cy="789416"/>
          </a:xfrm>
          <a:prstGeom prst="ellipse">
            <a:avLst/>
          </a:prstGeom>
          <a:solidFill>
            <a:srgbClr val="CF3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EA64ACD3-F48F-4535-AE5D-4845C7DD93B1}"/>
              </a:ext>
            </a:extLst>
          </p:cNvPr>
          <p:cNvSpPr/>
          <p:nvPr/>
        </p:nvSpPr>
        <p:spPr>
          <a:xfrm>
            <a:off x="5107468" y="8447796"/>
            <a:ext cx="789416" cy="789416"/>
          </a:xfrm>
          <a:prstGeom prst="ellipse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8" name="Plus Sign 77">
            <a:extLst>
              <a:ext uri="{FF2B5EF4-FFF2-40B4-BE49-F238E27FC236}">
                <a16:creationId xmlns:a16="http://schemas.microsoft.com/office/drawing/2014/main" id="{4414553D-E54A-4845-B733-F4D95A5AC00A}"/>
              </a:ext>
            </a:extLst>
          </p:cNvPr>
          <p:cNvSpPr/>
          <p:nvPr/>
        </p:nvSpPr>
        <p:spPr>
          <a:xfrm rot="4215060">
            <a:off x="5600033" y="1574622"/>
            <a:ext cx="701277" cy="701277"/>
          </a:xfrm>
          <a:prstGeom prst="mathPlus">
            <a:avLst/>
          </a:prstGeom>
          <a:solidFill>
            <a:srgbClr val="CF3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9" name="Plus Sign 78">
            <a:extLst>
              <a:ext uri="{FF2B5EF4-FFF2-40B4-BE49-F238E27FC236}">
                <a16:creationId xmlns:a16="http://schemas.microsoft.com/office/drawing/2014/main" id="{492F0882-EF17-4AA2-AF5D-AEF9B27A9289}"/>
              </a:ext>
            </a:extLst>
          </p:cNvPr>
          <p:cNvSpPr/>
          <p:nvPr/>
        </p:nvSpPr>
        <p:spPr>
          <a:xfrm rot="4215060">
            <a:off x="9839625" y="7828396"/>
            <a:ext cx="701277" cy="701277"/>
          </a:xfrm>
          <a:prstGeom prst="mathPlus">
            <a:avLst/>
          </a:prstGeom>
          <a:solidFill>
            <a:srgbClr val="CF3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0" name="www.yourdomain.com">
            <a:extLst>
              <a:ext uri="{FF2B5EF4-FFF2-40B4-BE49-F238E27FC236}">
                <a16:creationId xmlns:a16="http://schemas.microsoft.com/office/drawing/2014/main" id="{C4131348-8342-4B42-A409-756CEF4D87E1}"/>
              </a:ext>
            </a:extLst>
          </p:cNvPr>
          <p:cNvSpPr txBox="1"/>
          <p:nvPr/>
        </p:nvSpPr>
        <p:spPr>
          <a:xfrm>
            <a:off x="3220969" y="9740495"/>
            <a:ext cx="3845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600" dirty="0">
                <a:solidFill>
                  <a:schemeClr val="bg1"/>
                </a:solidFill>
              </a:rPr>
              <a:t>www.yourdomain.com</a:t>
            </a:r>
            <a:endParaRPr lang="en-ID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152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E08659B1-2DAC-40F4-8489-86AB7CD58282}"/>
              </a:ext>
            </a:extLst>
          </p:cNvPr>
          <p:cNvSpPr/>
          <p:nvPr/>
        </p:nvSpPr>
        <p:spPr>
          <a:xfrm>
            <a:off x="644005" y="1156521"/>
            <a:ext cx="8976848" cy="897684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755ED25-D59B-4D6E-A0C1-1A105AB9578C}"/>
              </a:ext>
            </a:extLst>
          </p:cNvPr>
          <p:cNvSpPr/>
          <p:nvPr/>
        </p:nvSpPr>
        <p:spPr>
          <a:xfrm>
            <a:off x="8848565" y="7822562"/>
            <a:ext cx="315993" cy="31599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F82F66D-6F38-446C-890F-D539EB87CEAD}"/>
              </a:ext>
            </a:extLst>
          </p:cNvPr>
          <p:cNvSpPr/>
          <p:nvPr/>
        </p:nvSpPr>
        <p:spPr>
          <a:xfrm>
            <a:off x="381994" y="4678573"/>
            <a:ext cx="568305" cy="56830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2F845DB4-B08F-4991-9D4B-26A551779E63}"/>
              </a:ext>
            </a:extLst>
          </p:cNvPr>
          <p:cNvSpPr/>
          <p:nvPr/>
        </p:nvSpPr>
        <p:spPr>
          <a:xfrm flipV="1">
            <a:off x="-2958281" y="-1268784"/>
            <a:ext cx="16203561" cy="9756480"/>
          </a:xfrm>
          <a:prstGeom prst="triangle">
            <a:avLst/>
          </a:prstGeom>
          <a:gradFill>
            <a:gsLst>
              <a:gs pos="0">
                <a:srgbClr val="92D050"/>
              </a:gs>
              <a:gs pos="53800">
                <a:srgbClr val="60C687"/>
              </a:gs>
              <a:gs pos="100000">
                <a:srgbClr val="35BDB7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031E870-1139-4457-9D37-5BB7DE4D762E}"/>
              </a:ext>
            </a:extLst>
          </p:cNvPr>
          <p:cNvGrpSpPr/>
          <p:nvPr/>
        </p:nvGrpSpPr>
        <p:grpSpPr>
          <a:xfrm>
            <a:off x="1268361" y="1799304"/>
            <a:ext cx="7728154" cy="7728154"/>
            <a:chOff x="1268361" y="1799304"/>
            <a:chExt cx="7728154" cy="7728154"/>
          </a:xfrm>
        </p:grpSpPr>
        <p:sp>
          <p:nvSpPr>
            <p:cNvPr id="7" name="Picture">
              <a:extLst>
                <a:ext uri="{FF2B5EF4-FFF2-40B4-BE49-F238E27FC236}">
                  <a16:creationId xmlns:a16="http://schemas.microsoft.com/office/drawing/2014/main" id="{13F969B3-8914-47AF-8A70-37FD988C3CAD}"/>
                </a:ext>
              </a:extLst>
            </p:cNvPr>
            <p:cNvSpPr/>
            <p:nvPr/>
          </p:nvSpPr>
          <p:spPr>
            <a:xfrm>
              <a:off x="1268361" y="1799304"/>
              <a:ext cx="7728154" cy="7728154"/>
            </a:xfrm>
            <a:prstGeom prst="ellipse">
              <a:avLst/>
            </a:prstGeom>
            <a:blipFill>
              <a:blip r:embed="rId2"/>
              <a:srcRect/>
              <a:stretch>
                <a:fillRect l="1" t="-19330" r="-16507" b="-55431"/>
              </a:stretch>
            </a:blipFill>
            <a:ln>
              <a:noFill/>
            </a:ln>
            <a:effectLst>
              <a:outerShdw blurRad="63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DBA593C-67A5-45C4-A331-2BF406DBC805}"/>
                </a:ext>
              </a:extLst>
            </p:cNvPr>
            <p:cNvSpPr/>
            <p:nvPr/>
          </p:nvSpPr>
          <p:spPr>
            <a:xfrm>
              <a:off x="1280438" y="1811381"/>
              <a:ext cx="7704000" cy="7704000"/>
            </a:xfrm>
            <a:prstGeom prst="ellipse">
              <a:avLst/>
            </a:prstGeom>
            <a:noFill/>
            <a:ln w="2540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477D32FB-8C58-4CFB-8F4F-A56EC9CC3CF0}"/>
              </a:ext>
            </a:extLst>
          </p:cNvPr>
          <p:cNvSpPr/>
          <p:nvPr/>
        </p:nvSpPr>
        <p:spPr>
          <a:xfrm>
            <a:off x="-353961" y="7108723"/>
            <a:ext cx="11031793" cy="3421625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C71D7FB-2B02-4A2B-BFBC-269BD6B858FE}"/>
              </a:ext>
            </a:extLst>
          </p:cNvPr>
          <p:cNvGrpSpPr/>
          <p:nvPr/>
        </p:nvGrpSpPr>
        <p:grpSpPr>
          <a:xfrm>
            <a:off x="7410450" y="3044927"/>
            <a:ext cx="2152650" cy="2152650"/>
            <a:chOff x="7410450" y="3044927"/>
            <a:chExt cx="2152650" cy="2152650"/>
          </a:xfr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3F31E3C-ACF9-4A58-8711-30502C568A9F}"/>
                </a:ext>
              </a:extLst>
            </p:cNvPr>
            <p:cNvSpPr/>
            <p:nvPr/>
          </p:nvSpPr>
          <p:spPr>
            <a:xfrm>
              <a:off x="7410450" y="3044927"/>
              <a:ext cx="2152650" cy="21526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" name="20%">
              <a:extLst>
                <a:ext uri="{FF2B5EF4-FFF2-40B4-BE49-F238E27FC236}">
                  <a16:creationId xmlns:a16="http://schemas.microsoft.com/office/drawing/2014/main" id="{FB572453-B942-4D62-A788-A40D8F5C9DF5}"/>
                </a:ext>
              </a:extLst>
            </p:cNvPr>
            <p:cNvSpPr txBox="1"/>
            <p:nvPr/>
          </p:nvSpPr>
          <p:spPr>
            <a:xfrm>
              <a:off x="7593713" y="3395939"/>
              <a:ext cx="180690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7200" b="1" dirty="0">
                  <a:gradFill>
                    <a:gsLst>
                      <a:gs pos="0">
                        <a:srgbClr val="92D050"/>
                      </a:gs>
                      <a:gs pos="53800">
                        <a:srgbClr val="60C687"/>
                      </a:gs>
                      <a:gs pos="100000">
                        <a:srgbClr val="35BDB7"/>
                      </a:gs>
                    </a:gsLst>
                    <a:lin ang="2700000" scaled="0"/>
                  </a:gradFill>
                  <a:latin typeface="Bahnschrift" panose="020B0502040204020203" pitchFamily="34" charset="0"/>
                  <a:cs typeface="Times New Roman" panose="02020603050405020304" pitchFamily="18" charset="0"/>
                </a:rPr>
                <a:t>20%</a:t>
              </a:r>
              <a:endParaRPr lang="en-ID" sz="7200" b="1" dirty="0">
                <a:gradFill>
                  <a:gsLst>
                    <a:gs pos="0">
                      <a:srgbClr val="92D050"/>
                    </a:gs>
                    <a:gs pos="53800">
                      <a:srgbClr val="60C687"/>
                    </a:gs>
                    <a:gs pos="100000">
                      <a:srgbClr val="35BDB7"/>
                    </a:gs>
                  </a:gsLst>
                  <a:lin ang="2700000" scaled="0"/>
                </a:gradFill>
                <a:latin typeface="Bahnschrift" panose="020B0502040204020203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OFF">
              <a:extLst>
                <a:ext uri="{FF2B5EF4-FFF2-40B4-BE49-F238E27FC236}">
                  <a16:creationId xmlns:a16="http://schemas.microsoft.com/office/drawing/2014/main" id="{4E2126F7-D3D6-4521-B69E-B882CDD617D5}"/>
                </a:ext>
              </a:extLst>
            </p:cNvPr>
            <p:cNvSpPr txBox="1"/>
            <p:nvPr/>
          </p:nvSpPr>
          <p:spPr>
            <a:xfrm>
              <a:off x="7836567" y="4254840"/>
              <a:ext cx="13211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2">
                      <a:lumMod val="25000"/>
                    </a:schemeClr>
                  </a:solidFill>
                  <a:latin typeface="Bahnschrift" panose="020B0502040204020203" pitchFamily="34" charset="0"/>
                  <a:cs typeface="Times New Roman" panose="02020603050405020304" pitchFamily="18" charset="0"/>
                </a:rPr>
                <a:t>OFF</a:t>
              </a:r>
              <a:endParaRPr lang="en-ID" sz="4000" dirty="0">
                <a:solidFill>
                  <a:schemeClr val="bg2">
                    <a:lumMod val="25000"/>
                  </a:schemeClr>
                </a:solidFill>
                <a:latin typeface="Bahnschrift" panose="020B0502040204020203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up to">
              <a:extLst>
                <a:ext uri="{FF2B5EF4-FFF2-40B4-BE49-F238E27FC236}">
                  <a16:creationId xmlns:a16="http://schemas.microsoft.com/office/drawing/2014/main" id="{603493BE-8CAE-47AD-9BD2-CD02B4EE172D}"/>
                </a:ext>
              </a:extLst>
            </p:cNvPr>
            <p:cNvSpPr txBox="1"/>
            <p:nvPr/>
          </p:nvSpPr>
          <p:spPr>
            <a:xfrm>
              <a:off x="7718505" y="3103551"/>
              <a:ext cx="167706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2">
                      <a:lumMod val="25000"/>
                    </a:schemeClr>
                  </a:solidFill>
                  <a:latin typeface="Bahnschrift" panose="020B0502040204020203" pitchFamily="34" charset="0"/>
                  <a:cs typeface="Times New Roman" panose="02020603050405020304" pitchFamily="18" charset="0"/>
                </a:rPr>
                <a:t>up to </a:t>
              </a:r>
              <a:endParaRPr lang="en-ID" sz="3200" dirty="0">
                <a:solidFill>
                  <a:schemeClr val="bg2">
                    <a:lumMod val="25000"/>
                  </a:schemeClr>
                </a:solidFill>
                <a:latin typeface="Bahnschrift" panose="020B0502040204020203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Lorem ipsum koncone sam memet saiki ndue kantor dewe, sugih nemen saiki wonge lek">
            <a:extLst>
              <a:ext uri="{FF2B5EF4-FFF2-40B4-BE49-F238E27FC236}">
                <a16:creationId xmlns:a16="http://schemas.microsoft.com/office/drawing/2014/main" id="{2C5DF167-B162-4B61-9AE6-240609E5D18E}"/>
              </a:ext>
            </a:extLst>
          </p:cNvPr>
          <p:cNvSpPr/>
          <p:nvPr/>
        </p:nvSpPr>
        <p:spPr>
          <a:xfrm>
            <a:off x="1129236" y="9041121"/>
            <a:ext cx="80285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koncone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sam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memet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ndue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kantor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dewe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sugih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nemen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ditakoki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opo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rahasiane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yoo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dikei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uapik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nemen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enakan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dijak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ngobrol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  <p:sp>
        <p:nvSpPr>
          <p:cNvPr id="18" name="Fashion">
            <a:extLst>
              <a:ext uri="{FF2B5EF4-FFF2-40B4-BE49-F238E27FC236}">
                <a16:creationId xmlns:a16="http://schemas.microsoft.com/office/drawing/2014/main" id="{2A660B93-4CF2-4292-835D-32C2FBE29A13}"/>
              </a:ext>
            </a:extLst>
          </p:cNvPr>
          <p:cNvSpPr txBox="1"/>
          <p:nvPr/>
        </p:nvSpPr>
        <p:spPr>
          <a:xfrm>
            <a:off x="2701332" y="153631"/>
            <a:ext cx="515718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Fashion </a:t>
            </a:r>
            <a:endParaRPr lang="en-ID" sz="8800" b="1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19" name="Special Sale">
            <a:extLst>
              <a:ext uri="{FF2B5EF4-FFF2-40B4-BE49-F238E27FC236}">
                <a16:creationId xmlns:a16="http://schemas.microsoft.com/office/drawing/2014/main" id="{F494CD0D-544B-4947-989E-36B131E9E591}"/>
              </a:ext>
            </a:extLst>
          </p:cNvPr>
          <p:cNvSpPr txBox="1"/>
          <p:nvPr/>
        </p:nvSpPr>
        <p:spPr>
          <a:xfrm>
            <a:off x="1913442" y="509524"/>
            <a:ext cx="643798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800" dirty="0">
                <a:solidFill>
                  <a:schemeClr val="bg1"/>
                </a:solidFill>
                <a:latin typeface="MoonTime" panose="00000500000000000000" pitchFamily="2" charset="0"/>
                <a:cs typeface="Times New Roman" panose="02020603050405020304" pitchFamily="18" charset="0"/>
              </a:rPr>
              <a:t>Special Sale</a:t>
            </a:r>
            <a:endParaRPr lang="en-ID" sz="13800" dirty="0">
              <a:solidFill>
                <a:schemeClr val="bg1"/>
              </a:solidFill>
              <a:latin typeface="MoonTime" panose="000005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20" name="JOIN NOW">
            <a:extLst>
              <a:ext uri="{FF2B5EF4-FFF2-40B4-BE49-F238E27FC236}">
                <a16:creationId xmlns:a16="http://schemas.microsoft.com/office/drawing/2014/main" id="{D26B7789-D19B-4541-96F6-5212F98B06BD}"/>
              </a:ext>
            </a:extLst>
          </p:cNvPr>
          <p:cNvGrpSpPr/>
          <p:nvPr/>
        </p:nvGrpSpPr>
        <p:grpSpPr>
          <a:xfrm>
            <a:off x="3960479" y="8272069"/>
            <a:ext cx="2343906" cy="571520"/>
            <a:chOff x="892144" y="8520885"/>
            <a:chExt cx="1694068" cy="413069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AA148AE1-18E1-4B81-9CAB-8C9D53EBE4EA}"/>
                </a:ext>
              </a:extLst>
            </p:cNvPr>
            <p:cNvSpPr/>
            <p:nvPr/>
          </p:nvSpPr>
          <p:spPr>
            <a:xfrm>
              <a:off x="892144" y="8520885"/>
              <a:ext cx="1694068" cy="413069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2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209"/>
            </a:p>
          </p:txBody>
        </p:sp>
        <p:sp>
          <p:nvSpPr>
            <p:cNvPr id="22" name="SHOP NOW">
              <a:extLst>
                <a:ext uri="{FF2B5EF4-FFF2-40B4-BE49-F238E27FC236}">
                  <a16:creationId xmlns:a16="http://schemas.microsoft.com/office/drawing/2014/main" id="{F6C97FA6-294E-48B0-BBA8-E4AF1E1D9958}"/>
                </a:ext>
              </a:extLst>
            </p:cNvPr>
            <p:cNvSpPr txBox="1"/>
            <p:nvPr/>
          </p:nvSpPr>
          <p:spPr>
            <a:xfrm>
              <a:off x="1097208" y="8604146"/>
              <a:ext cx="1283935" cy="2802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400" dirty="0">
                  <a:solidFill>
                    <a:schemeClr val="bg1"/>
                  </a:solidFill>
                  <a:latin typeface="Montserrat" panose="00000500000000000000" pitchFamily="50" charset="0"/>
                  <a:cs typeface="Times New Roman" panose="02020603050405020304" pitchFamily="18" charset="0"/>
                </a:rPr>
                <a:t>Shop Now</a:t>
              </a:r>
            </a:p>
          </p:txBody>
        </p:sp>
      </p:grpSp>
      <p:sp>
        <p:nvSpPr>
          <p:cNvPr id="23" name="www.yourdomain.com">
            <a:extLst>
              <a:ext uri="{FF2B5EF4-FFF2-40B4-BE49-F238E27FC236}">
                <a16:creationId xmlns:a16="http://schemas.microsoft.com/office/drawing/2014/main" id="{7920E134-BEF6-483A-9E20-1AD794B82963}"/>
              </a:ext>
            </a:extLst>
          </p:cNvPr>
          <p:cNvSpPr txBox="1"/>
          <p:nvPr/>
        </p:nvSpPr>
        <p:spPr>
          <a:xfrm>
            <a:off x="3209904" y="9803526"/>
            <a:ext cx="3845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600" dirty="0">
                <a:solidFill>
                  <a:schemeClr val="bg2">
                    <a:lumMod val="25000"/>
                  </a:schemeClr>
                </a:solidFill>
              </a:rPr>
              <a:t>www.yourdomain.com</a:t>
            </a:r>
            <a:endParaRPr lang="en-ID" spc="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29590A6B-B5B2-43D3-8BA9-18A229365185}"/>
              </a:ext>
            </a:extLst>
          </p:cNvPr>
          <p:cNvSpPr/>
          <p:nvPr/>
        </p:nvSpPr>
        <p:spPr>
          <a:xfrm flipH="1">
            <a:off x="4388867" y="7484573"/>
            <a:ext cx="1546136" cy="520972"/>
          </a:xfrm>
          <a:prstGeom prst="triangle">
            <a:avLst/>
          </a:prstGeom>
          <a:gradFill>
            <a:gsLst>
              <a:gs pos="0">
                <a:srgbClr val="92D050"/>
              </a:gs>
              <a:gs pos="53800">
                <a:srgbClr val="60C687"/>
              </a:gs>
              <a:gs pos="100000">
                <a:srgbClr val="35BDB7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765B01F-984D-414D-B747-1C2A7DC5466C}"/>
              </a:ext>
            </a:extLst>
          </p:cNvPr>
          <p:cNvSpPr/>
          <p:nvPr/>
        </p:nvSpPr>
        <p:spPr>
          <a:xfrm>
            <a:off x="8607287" y="890178"/>
            <a:ext cx="255915" cy="2559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5BD61A3-8FEB-498B-91B6-710E0DDBEC6F}"/>
              </a:ext>
            </a:extLst>
          </p:cNvPr>
          <p:cNvSpPr/>
          <p:nvPr/>
        </p:nvSpPr>
        <p:spPr>
          <a:xfrm>
            <a:off x="1315108" y="890178"/>
            <a:ext cx="255915" cy="2559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A987C55-C29E-4684-BA99-66D3CD1A51FC}"/>
              </a:ext>
            </a:extLst>
          </p:cNvPr>
          <p:cNvCxnSpPr>
            <a:cxnSpLocks/>
          </p:cNvCxnSpPr>
          <p:nvPr/>
        </p:nvCxnSpPr>
        <p:spPr>
          <a:xfrm>
            <a:off x="4327607" y="2445026"/>
            <a:ext cx="16317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0890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">
            <a:extLst>
              <a:ext uri="{FF2B5EF4-FFF2-40B4-BE49-F238E27FC236}">
                <a16:creationId xmlns:a16="http://schemas.microsoft.com/office/drawing/2014/main" id="{5E3707FC-8933-4D19-BE82-07DAE3D2D782}"/>
              </a:ext>
            </a:extLst>
          </p:cNvPr>
          <p:cNvSpPr/>
          <p:nvPr/>
        </p:nvSpPr>
        <p:spPr>
          <a:xfrm flipH="1">
            <a:off x="-353961" y="737419"/>
            <a:ext cx="10945761" cy="9865097"/>
          </a:xfrm>
          <a:prstGeom prst="rect">
            <a:avLst/>
          </a:prstGeom>
          <a:blipFill>
            <a:blip r:embed="rId2"/>
            <a:srcRect/>
            <a:stretch>
              <a:fillRect l="-17589" r="-17589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27E60A-143B-47D4-B6E3-F5C8FBE56ED3}"/>
              </a:ext>
            </a:extLst>
          </p:cNvPr>
          <p:cNvSpPr/>
          <p:nvPr/>
        </p:nvSpPr>
        <p:spPr>
          <a:xfrm rot="20724046">
            <a:off x="-2477730" y="-2625214"/>
            <a:ext cx="13922478" cy="525042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E183454-FDF8-46F9-9CF9-8404379F31CF}"/>
              </a:ext>
            </a:extLst>
          </p:cNvPr>
          <p:cNvSpPr/>
          <p:nvPr/>
        </p:nvSpPr>
        <p:spPr>
          <a:xfrm rot="20724046">
            <a:off x="-1842320" y="8883444"/>
            <a:ext cx="13922478" cy="525042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EF3436-3443-4C7B-8A3A-7682803B7927}"/>
              </a:ext>
            </a:extLst>
          </p:cNvPr>
          <p:cNvSpPr/>
          <p:nvPr/>
        </p:nvSpPr>
        <p:spPr>
          <a:xfrm>
            <a:off x="3325761" y="619431"/>
            <a:ext cx="3576484" cy="4041059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0570058-19B6-4873-A3B6-AC9A4D7DE2C1}"/>
              </a:ext>
            </a:extLst>
          </p:cNvPr>
          <p:cNvSpPr/>
          <p:nvPr/>
        </p:nvSpPr>
        <p:spPr>
          <a:xfrm>
            <a:off x="1489587" y="8323453"/>
            <a:ext cx="7152968" cy="1646457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1694C1-E38C-45FF-884E-62155BD2A309}"/>
              </a:ext>
            </a:extLst>
          </p:cNvPr>
          <p:cNvSpPr/>
          <p:nvPr/>
        </p:nvSpPr>
        <p:spPr>
          <a:xfrm>
            <a:off x="6800849" y="7029450"/>
            <a:ext cx="2828003" cy="1366247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CC8858E-E027-4844-825C-3E2E7488BC5E}"/>
              </a:ext>
            </a:extLst>
          </p:cNvPr>
          <p:cNvSpPr/>
          <p:nvPr/>
        </p:nvSpPr>
        <p:spPr>
          <a:xfrm>
            <a:off x="209549" y="476250"/>
            <a:ext cx="1200151" cy="4248150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081480B-6FE3-4386-985B-2922FF7EB1BD}"/>
              </a:ext>
            </a:extLst>
          </p:cNvPr>
          <p:cNvGrpSpPr/>
          <p:nvPr/>
        </p:nvGrpSpPr>
        <p:grpSpPr>
          <a:xfrm>
            <a:off x="579607" y="1296678"/>
            <a:ext cx="2469809" cy="346499"/>
            <a:chOff x="579607" y="1296678"/>
            <a:chExt cx="2469809" cy="346499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600AC2F-779B-4EFF-8134-4C0CBC0E4110}"/>
                </a:ext>
              </a:extLst>
            </p:cNvPr>
            <p:cNvSpPr/>
            <p:nvPr/>
          </p:nvSpPr>
          <p:spPr>
            <a:xfrm rot="2700000">
              <a:off x="579224" y="1297061"/>
              <a:ext cx="346499" cy="345734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78DE840-D694-46A4-A84F-A9611A987B52}"/>
                </a:ext>
              </a:extLst>
            </p:cNvPr>
            <p:cNvSpPr/>
            <p:nvPr/>
          </p:nvSpPr>
          <p:spPr>
            <a:xfrm rot="2700000">
              <a:off x="1712699" y="1297061"/>
              <a:ext cx="346499" cy="345734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3168C30-153A-4C64-B4B8-BDE4A0B12CAC}"/>
                </a:ext>
              </a:extLst>
            </p:cNvPr>
            <p:cNvSpPr/>
            <p:nvPr/>
          </p:nvSpPr>
          <p:spPr>
            <a:xfrm rot="2700000">
              <a:off x="2703299" y="1297061"/>
              <a:ext cx="346499" cy="345734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291FD3CA-2444-4A0D-AEEE-B9AAB1629753}"/>
              </a:ext>
            </a:extLst>
          </p:cNvPr>
          <p:cNvSpPr/>
          <p:nvPr/>
        </p:nvSpPr>
        <p:spPr>
          <a:xfrm>
            <a:off x="552450" y="2266950"/>
            <a:ext cx="857250" cy="819150"/>
          </a:xfrm>
          <a:prstGeom prst="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521C0BE7-69E0-4CF6-AC41-4B3BB6E8387D}"/>
              </a:ext>
            </a:extLst>
          </p:cNvPr>
          <p:cNvSpPr/>
          <p:nvPr/>
        </p:nvSpPr>
        <p:spPr>
          <a:xfrm>
            <a:off x="8891719" y="226926"/>
            <a:ext cx="857250" cy="819150"/>
          </a:xfrm>
          <a:prstGeom prst="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D9523388-C9C5-47D0-9F9C-2E629D000A8B}"/>
              </a:ext>
            </a:extLst>
          </p:cNvPr>
          <p:cNvSpPr/>
          <p:nvPr/>
        </p:nvSpPr>
        <p:spPr>
          <a:xfrm>
            <a:off x="8915663" y="9089531"/>
            <a:ext cx="857250" cy="819150"/>
          </a:xfrm>
          <a:prstGeom prst="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DAD76B4-AF1D-4A59-B2D5-43386618381C}"/>
              </a:ext>
            </a:extLst>
          </p:cNvPr>
          <p:cNvGrpSpPr/>
          <p:nvPr/>
        </p:nvGrpSpPr>
        <p:grpSpPr>
          <a:xfrm rot="16200000">
            <a:off x="142585" y="8878022"/>
            <a:ext cx="1104705" cy="258773"/>
            <a:chOff x="579607" y="1296678"/>
            <a:chExt cx="1479209" cy="346499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FF1F5F2-B318-4733-A76D-C1CE06CE4BA6}"/>
                </a:ext>
              </a:extLst>
            </p:cNvPr>
            <p:cNvSpPr/>
            <p:nvPr/>
          </p:nvSpPr>
          <p:spPr>
            <a:xfrm rot="2700000">
              <a:off x="579224" y="1297061"/>
              <a:ext cx="346499" cy="345734"/>
            </a:xfrm>
            <a:prstGeom prst="rect">
              <a:avLst/>
            </a:prstGeom>
            <a:noFill/>
            <a:ln w="508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EE23EE2-7B7E-4B31-B21E-59E90EAA59F9}"/>
                </a:ext>
              </a:extLst>
            </p:cNvPr>
            <p:cNvSpPr/>
            <p:nvPr/>
          </p:nvSpPr>
          <p:spPr>
            <a:xfrm rot="2700000">
              <a:off x="1712699" y="1297061"/>
              <a:ext cx="346499" cy="345734"/>
            </a:xfrm>
            <a:prstGeom prst="rect">
              <a:avLst/>
            </a:prstGeom>
            <a:noFill/>
            <a:ln w="508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A6B16FC-522B-4D80-BC8A-87C34BB045A0}"/>
              </a:ext>
            </a:extLst>
          </p:cNvPr>
          <p:cNvGrpSpPr/>
          <p:nvPr/>
        </p:nvGrpSpPr>
        <p:grpSpPr>
          <a:xfrm rot="16200000">
            <a:off x="8767991" y="3201695"/>
            <a:ext cx="1104705" cy="258773"/>
            <a:chOff x="579607" y="1296678"/>
            <a:chExt cx="1479209" cy="346499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FF9CC16-69CA-40E1-9C5E-D5EEF351371C}"/>
                </a:ext>
              </a:extLst>
            </p:cNvPr>
            <p:cNvSpPr/>
            <p:nvPr/>
          </p:nvSpPr>
          <p:spPr>
            <a:xfrm rot="2700000">
              <a:off x="579224" y="1297061"/>
              <a:ext cx="346499" cy="345734"/>
            </a:xfrm>
            <a:prstGeom prst="rect">
              <a:avLst/>
            </a:prstGeom>
            <a:noFill/>
            <a:ln w="508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A8ACD0C-D720-4226-BCFF-BA013A57BB51}"/>
                </a:ext>
              </a:extLst>
            </p:cNvPr>
            <p:cNvSpPr/>
            <p:nvPr/>
          </p:nvSpPr>
          <p:spPr>
            <a:xfrm rot="2700000">
              <a:off x="1712699" y="1297061"/>
              <a:ext cx="346499" cy="345734"/>
            </a:xfrm>
            <a:prstGeom prst="rect">
              <a:avLst/>
            </a:prstGeom>
            <a:noFill/>
            <a:ln w="508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32" name="UP TO">
            <a:extLst>
              <a:ext uri="{FF2B5EF4-FFF2-40B4-BE49-F238E27FC236}">
                <a16:creationId xmlns:a16="http://schemas.microsoft.com/office/drawing/2014/main" id="{E0D8E23F-CF41-49A4-8D95-70593783EEF2}"/>
              </a:ext>
            </a:extLst>
          </p:cNvPr>
          <p:cNvSpPr txBox="1"/>
          <p:nvPr/>
        </p:nvSpPr>
        <p:spPr>
          <a:xfrm>
            <a:off x="3501519" y="863003"/>
            <a:ext cx="3448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800" dirty="0">
                <a:solidFill>
                  <a:schemeClr val="tx2">
                    <a:lumMod val="50000"/>
                  </a:schemeClr>
                </a:solidFill>
                <a:latin typeface="Bahnschrift Condensed" panose="020B0502040204020203" pitchFamily="34" charset="0"/>
              </a:rPr>
              <a:t>UP TO</a:t>
            </a:r>
            <a:endParaRPr lang="en-ID" sz="13800" dirty="0">
              <a:solidFill>
                <a:schemeClr val="tx2">
                  <a:lumMod val="50000"/>
                </a:schemeClr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31" name="THE BEST PRICES">
            <a:extLst>
              <a:ext uri="{FF2B5EF4-FFF2-40B4-BE49-F238E27FC236}">
                <a16:creationId xmlns:a16="http://schemas.microsoft.com/office/drawing/2014/main" id="{A0AC2D69-1A4D-467F-AAE3-7E2866C248A1}"/>
              </a:ext>
            </a:extLst>
          </p:cNvPr>
          <p:cNvSpPr txBox="1"/>
          <p:nvPr/>
        </p:nvSpPr>
        <p:spPr>
          <a:xfrm>
            <a:off x="3539294" y="680269"/>
            <a:ext cx="32480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THE BEST PRICES</a:t>
            </a:r>
            <a:endParaRPr lang="en-ID" sz="44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33" name="60">
            <a:extLst>
              <a:ext uri="{FF2B5EF4-FFF2-40B4-BE49-F238E27FC236}">
                <a16:creationId xmlns:a16="http://schemas.microsoft.com/office/drawing/2014/main" id="{217FCE2E-2430-4FC3-A5E0-41A2F0ADB079}"/>
              </a:ext>
            </a:extLst>
          </p:cNvPr>
          <p:cNvSpPr txBox="1"/>
          <p:nvPr/>
        </p:nvSpPr>
        <p:spPr>
          <a:xfrm>
            <a:off x="3461176" y="2046271"/>
            <a:ext cx="2137125" cy="3016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90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60</a:t>
            </a:r>
            <a:endParaRPr lang="en-ID" sz="190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34" name="% OFF">
            <a:extLst>
              <a:ext uri="{FF2B5EF4-FFF2-40B4-BE49-F238E27FC236}">
                <a16:creationId xmlns:a16="http://schemas.microsoft.com/office/drawing/2014/main" id="{528E0EED-6063-4CFA-81F9-26ABE98752DE}"/>
              </a:ext>
            </a:extLst>
          </p:cNvPr>
          <p:cNvSpPr txBox="1"/>
          <p:nvPr/>
        </p:nvSpPr>
        <p:spPr>
          <a:xfrm>
            <a:off x="5463030" y="2920519"/>
            <a:ext cx="140294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8000" dirty="0">
                <a:solidFill>
                  <a:schemeClr val="tx2">
                    <a:lumMod val="50000"/>
                  </a:schemeClr>
                </a:solidFill>
                <a:latin typeface="Bahnschrift Condensed" panose="020B0502040204020203" pitchFamily="34" charset="0"/>
              </a:rPr>
              <a:t>%</a:t>
            </a:r>
          </a:p>
          <a:p>
            <a:pPr>
              <a:lnSpc>
                <a:spcPct val="70000"/>
              </a:lnSpc>
            </a:pPr>
            <a:r>
              <a:rPr lang="en-US" sz="8000" dirty="0">
                <a:solidFill>
                  <a:schemeClr val="tx2">
                    <a:lumMod val="50000"/>
                  </a:schemeClr>
                </a:solidFill>
                <a:latin typeface="Bahnschrift Condensed" panose="020B0502040204020203" pitchFamily="34" charset="0"/>
              </a:rPr>
              <a:t>OFF</a:t>
            </a:r>
            <a:endParaRPr lang="en-ID" sz="8000" dirty="0">
              <a:solidFill>
                <a:schemeClr val="tx2">
                  <a:lumMod val="50000"/>
                </a:schemeClr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35" name="BIG OFFER">
            <a:extLst>
              <a:ext uri="{FF2B5EF4-FFF2-40B4-BE49-F238E27FC236}">
                <a16:creationId xmlns:a16="http://schemas.microsoft.com/office/drawing/2014/main" id="{6502EC27-B166-45CB-9A95-7F235339FCCB}"/>
              </a:ext>
            </a:extLst>
          </p:cNvPr>
          <p:cNvSpPr txBox="1"/>
          <p:nvPr/>
        </p:nvSpPr>
        <p:spPr>
          <a:xfrm>
            <a:off x="2087599" y="8030472"/>
            <a:ext cx="6322565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0" b="1" spc="6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BIG OFFER</a:t>
            </a:r>
            <a:endParaRPr lang="en-ID" sz="13000" b="1" spc="6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908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3D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3">
            <a:extLst>
              <a:ext uri="{FF2B5EF4-FFF2-40B4-BE49-F238E27FC236}">
                <a16:creationId xmlns:a16="http://schemas.microsoft.com/office/drawing/2014/main" id="{06621539-274A-4153-851B-A95F1771ED08}"/>
              </a:ext>
            </a:extLst>
          </p:cNvPr>
          <p:cNvSpPr/>
          <p:nvPr/>
        </p:nvSpPr>
        <p:spPr>
          <a:xfrm rot="2705609">
            <a:off x="1534500" y="1542705"/>
            <a:ext cx="4532437" cy="4505352"/>
          </a:xfrm>
          <a:prstGeom prst="rect">
            <a:avLst/>
          </a:prstGeom>
          <a:blipFill dpi="0" rotWithShape="0">
            <a:blip r:embed="rId2"/>
            <a:srcRect/>
            <a:stretch>
              <a:fillRect t="-33931" b="599"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picture 2">
            <a:extLst>
              <a:ext uri="{FF2B5EF4-FFF2-40B4-BE49-F238E27FC236}">
                <a16:creationId xmlns:a16="http://schemas.microsoft.com/office/drawing/2014/main" id="{43B67875-47C4-4E3E-BCC4-319C56E9EAB2}"/>
              </a:ext>
            </a:extLst>
          </p:cNvPr>
          <p:cNvSpPr/>
          <p:nvPr/>
        </p:nvSpPr>
        <p:spPr>
          <a:xfrm rot="2705609">
            <a:off x="-1896326" y="5003531"/>
            <a:ext cx="4532437" cy="4505352"/>
          </a:xfrm>
          <a:prstGeom prst="rect">
            <a:avLst/>
          </a:prstGeom>
          <a:blipFill dpi="0" rotWithShape="0">
            <a:blip r:embed="rId3"/>
            <a:srcRect/>
            <a:stretch>
              <a:fillRect l="34403" t="-967" r="2" b="2575"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444E201B-B1EC-4CE2-A1EB-14B315F900AF}"/>
              </a:ext>
            </a:extLst>
          </p:cNvPr>
          <p:cNvSpPr/>
          <p:nvPr/>
        </p:nvSpPr>
        <p:spPr>
          <a:xfrm rot="2705609">
            <a:off x="4976422" y="-1905698"/>
            <a:ext cx="4532437" cy="4505352"/>
          </a:xfrm>
          <a:prstGeom prst="rect">
            <a:avLst/>
          </a:prstGeom>
          <a:blipFill dpi="0" rotWithShape="0">
            <a:blip r:embed="rId4"/>
            <a:srcRect/>
            <a:stretch>
              <a:fillRect l="-28761" t="28528" r="1726"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AD3866-4801-47A4-BE22-AC9AD37900B4}"/>
              </a:ext>
            </a:extLst>
          </p:cNvPr>
          <p:cNvSpPr/>
          <p:nvPr/>
        </p:nvSpPr>
        <p:spPr>
          <a:xfrm rot="2705609">
            <a:off x="-1952431" y="-3429128"/>
            <a:ext cx="4532437" cy="7202457"/>
          </a:xfrm>
          <a:prstGeom prst="rect">
            <a:avLst/>
          </a:prstGeom>
          <a:solidFill>
            <a:srgbClr val="6C6958">
              <a:alpha val="50000"/>
            </a:srgb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4F6D06C-F7BA-41C8-888C-710FE956F67B}"/>
              </a:ext>
            </a:extLst>
          </p:cNvPr>
          <p:cNvSpPr/>
          <p:nvPr/>
        </p:nvSpPr>
        <p:spPr>
          <a:xfrm rot="2705609">
            <a:off x="-2296773" y="-3556715"/>
            <a:ext cx="4532437" cy="7202457"/>
          </a:xfrm>
          <a:prstGeom prst="rect">
            <a:avLst/>
          </a:prstGeom>
          <a:solidFill>
            <a:srgbClr val="6C6958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3880DCA-F494-4D93-9B3B-0C6690E815CE}"/>
              </a:ext>
            </a:extLst>
          </p:cNvPr>
          <p:cNvSpPr/>
          <p:nvPr/>
        </p:nvSpPr>
        <p:spPr>
          <a:xfrm rot="2705609">
            <a:off x="6308266" y="1141443"/>
            <a:ext cx="867550" cy="11392434"/>
          </a:xfrm>
          <a:prstGeom prst="rect">
            <a:avLst/>
          </a:prstGeom>
          <a:solidFill>
            <a:srgbClr val="4A4A43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FCCE3B5-167B-414C-840B-C26B3FDFDCA0}"/>
              </a:ext>
            </a:extLst>
          </p:cNvPr>
          <p:cNvSpPr/>
          <p:nvPr/>
        </p:nvSpPr>
        <p:spPr>
          <a:xfrm rot="2705609">
            <a:off x="7034508" y="2227399"/>
            <a:ext cx="2100555" cy="11392434"/>
          </a:xfrm>
          <a:prstGeom prst="rect">
            <a:avLst/>
          </a:prstGeom>
          <a:solidFill>
            <a:srgbClr val="4A4A43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472C463-45C1-4FCA-A1FA-53F4F2CA4F46}"/>
              </a:ext>
            </a:extLst>
          </p:cNvPr>
          <p:cNvSpPr/>
          <p:nvPr/>
        </p:nvSpPr>
        <p:spPr>
          <a:xfrm>
            <a:off x="10098119" y="5466520"/>
            <a:ext cx="926565" cy="1664804"/>
          </a:xfrm>
          <a:prstGeom prst="rect">
            <a:avLst/>
          </a:prstGeom>
          <a:solidFill>
            <a:srgbClr val="C3A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4BD2D42-BE31-49C9-980E-244FADB08F1E}"/>
              </a:ext>
            </a:extLst>
          </p:cNvPr>
          <p:cNvSpPr/>
          <p:nvPr/>
        </p:nvSpPr>
        <p:spPr>
          <a:xfrm>
            <a:off x="10098119" y="7653130"/>
            <a:ext cx="926565" cy="818862"/>
          </a:xfrm>
          <a:prstGeom prst="rect">
            <a:avLst/>
          </a:prstGeom>
          <a:solidFill>
            <a:srgbClr val="C3A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Parallelogram 14">
            <a:extLst>
              <a:ext uri="{FF2B5EF4-FFF2-40B4-BE49-F238E27FC236}">
                <a16:creationId xmlns:a16="http://schemas.microsoft.com/office/drawing/2014/main" id="{6BD988C3-1369-4419-96A9-14EC26626485}"/>
              </a:ext>
            </a:extLst>
          </p:cNvPr>
          <p:cNvSpPr/>
          <p:nvPr/>
        </p:nvSpPr>
        <p:spPr>
          <a:xfrm>
            <a:off x="6093798" y="9152822"/>
            <a:ext cx="6390643" cy="704145"/>
          </a:xfrm>
          <a:prstGeom prst="parallelogram">
            <a:avLst>
              <a:gd name="adj" fmla="val 103022"/>
            </a:avLst>
          </a:prstGeom>
          <a:solidFill>
            <a:srgbClr val="C3A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EBFC024E-770B-4268-A5D6-B16AA26D2247}"/>
              </a:ext>
            </a:extLst>
          </p:cNvPr>
          <p:cNvSpPr/>
          <p:nvPr/>
        </p:nvSpPr>
        <p:spPr>
          <a:xfrm>
            <a:off x="2609610" y="9152820"/>
            <a:ext cx="3658925" cy="704147"/>
          </a:xfrm>
          <a:prstGeom prst="parallelogram">
            <a:avLst>
              <a:gd name="adj" fmla="val 103022"/>
            </a:avLst>
          </a:prstGeom>
          <a:solidFill>
            <a:srgbClr val="C3A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7" name="YOUR LOGO">
            <a:extLst>
              <a:ext uri="{FF2B5EF4-FFF2-40B4-BE49-F238E27FC236}">
                <a16:creationId xmlns:a16="http://schemas.microsoft.com/office/drawing/2014/main" id="{45B2CAB6-C23E-4C59-BF72-8157D703A8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6825" y="541034"/>
            <a:ext cx="1126171" cy="610805"/>
          </a:xfrm>
          <a:prstGeom prst="rect">
            <a:avLst/>
          </a:prstGeom>
        </p:spPr>
      </p:pic>
      <p:sp>
        <p:nvSpPr>
          <p:cNvPr id="18" name="Lorem ipsum koncone sam memet saiki ndue kantor dewe, sugih nemen saiki wonge lek">
            <a:extLst>
              <a:ext uri="{FF2B5EF4-FFF2-40B4-BE49-F238E27FC236}">
                <a16:creationId xmlns:a16="http://schemas.microsoft.com/office/drawing/2014/main" id="{99004762-8261-410A-B36A-AA84DB4D5848}"/>
              </a:ext>
            </a:extLst>
          </p:cNvPr>
          <p:cNvSpPr/>
          <p:nvPr/>
        </p:nvSpPr>
        <p:spPr>
          <a:xfrm>
            <a:off x="4896465" y="7591146"/>
            <a:ext cx="50594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koncone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sam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memet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saiki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ndue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kantor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dewe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sugih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nemen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saiki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wonge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lek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ditakoki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opo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rahasiane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yoo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dikei</a:t>
            </a:r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. </a:t>
            </a:r>
          </a:p>
        </p:txBody>
      </p:sp>
      <p:sp>
        <p:nvSpPr>
          <p:cNvPr id="21" name="SHOP NOW">
            <a:extLst>
              <a:ext uri="{FF2B5EF4-FFF2-40B4-BE49-F238E27FC236}">
                <a16:creationId xmlns:a16="http://schemas.microsoft.com/office/drawing/2014/main" id="{CBF09708-FFB4-45A2-B2B2-1B8D06A0CFC9}"/>
              </a:ext>
            </a:extLst>
          </p:cNvPr>
          <p:cNvSpPr txBox="1"/>
          <p:nvPr/>
        </p:nvSpPr>
        <p:spPr>
          <a:xfrm>
            <a:off x="3504178" y="9332113"/>
            <a:ext cx="1776448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Shop Now</a:t>
            </a:r>
          </a:p>
        </p:txBody>
      </p:sp>
      <p:sp>
        <p:nvSpPr>
          <p:cNvPr id="23" name="SPECIAL OFFER">
            <a:extLst>
              <a:ext uri="{FF2B5EF4-FFF2-40B4-BE49-F238E27FC236}">
                <a16:creationId xmlns:a16="http://schemas.microsoft.com/office/drawing/2014/main" id="{8BA01FD8-611A-4315-964D-04336557F8D8}"/>
              </a:ext>
            </a:extLst>
          </p:cNvPr>
          <p:cNvSpPr txBox="1"/>
          <p:nvPr/>
        </p:nvSpPr>
        <p:spPr>
          <a:xfrm>
            <a:off x="4236284" y="5437537"/>
            <a:ext cx="575961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8000" b="1" dirty="0">
                <a:solidFill>
                  <a:srgbClr val="C3AF77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STUFF </a:t>
            </a:r>
            <a:r>
              <a:rPr lang="en-US" sz="8000" b="1" dirty="0">
                <a:solidFill>
                  <a:schemeClr val="bg1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FOR SALE</a:t>
            </a:r>
            <a:endParaRPr lang="en-ID" sz="8000" b="1" dirty="0">
              <a:solidFill>
                <a:srgbClr val="FF8894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26" name="www.yourdomain.com">
            <a:extLst>
              <a:ext uri="{FF2B5EF4-FFF2-40B4-BE49-F238E27FC236}">
                <a16:creationId xmlns:a16="http://schemas.microsoft.com/office/drawing/2014/main" id="{D2131635-8C1E-436A-8CC8-91AFD1CB8C25}"/>
              </a:ext>
            </a:extLst>
          </p:cNvPr>
          <p:cNvSpPr txBox="1"/>
          <p:nvPr/>
        </p:nvSpPr>
        <p:spPr>
          <a:xfrm>
            <a:off x="5893495" y="9270557"/>
            <a:ext cx="4275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www.yourdomain.com</a:t>
            </a:r>
            <a:endParaRPr lang="en-ID" sz="2000" dirty="0">
              <a:solidFill>
                <a:schemeClr val="bg2">
                  <a:lumMod val="2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27" name="UP TO">
            <a:extLst>
              <a:ext uri="{FF2B5EF4-FFF2-40B4-BE49-F238E27FC236}">
                <a16:creationId xmlns:a16="http://schemas.microsoft.com/office/drawing/2014/main" id="{2B3BA1E2-C253-4A0A-912F-368BEDCB46B8}"/>
              </a:ext>
            </a:extLst>
          </p:cNvPr>
          <p:cNvSpPr txBox="1"/>
          <p:nvPr/>
        </p:nvSpPr>
        <p:spPr>
          <a:xfrm>
            <a:off x="8487319" y="3512769"/>
            <a:ext cx="3860893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200" dirty="0">
                <a:solidFill>
                  <a:schemeClr val="bg1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UP TO</a:t>
            </a:r>
            <a:endParaRPr lang="en-ID" sz="3200" dirty="0">
              <a:solidFill>
                <a:schemeClr val="bg1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28" name="75">
            <a:extLst>
              <a:ext uri="{FF2B5EF4-FFF2-40B4-BE49-F238E27FC236}">
                <a16:creationId xmlns:a16="http://schemas.microsoft.com/office/drawing/2014/main" id="{BCCDA546-1DF7-496D-A013-28D4D17205EA}"/>
              </a:ext>
            </a:extLst>
          </p:cNvPr>
          <p:cNvSpPr txBox="1"/>
          <p:nvPr/>
        </p:nvSpPr>
        <p:spPr>
          <a:xfrm>
            <a:off x="7416290" y="3872613"/>
            <a:ext cx="386089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500" b="1" dirty="0">
                <a:solidFill>
                  <a:srgbClr val="C3AF77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10</a:t>
            </a:r>
            <a:endParaRPr lang="en-ID" sz="11500" b="1" dirty="0">
              <a:solidFill>
                <a:srgbClr val="C3AF77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29" name="%">
            <a:extLst>
              <a:ext uri="{FF2B5EF4-FFF2-40B4-BE49-F238E27FC236}">
                <a16:creationId xmlns:a16="http://schemas.microsoft.com/office/drawing/2014/main" id="{7764AFDB-B291-442E-8E85-D636FDC3DFA2}"/>
              </a:ext>
            </a:extLst>
          </p:cNvPr>
          <p:cNvSpPr txBox="1"/>
          <p:nvPr/>
        </p:nvSpPr>
        <p:spPr>
          <a:xfrm>
            <a:off x="8968654" y="3879855"/>
            <a:ext cx="13172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8000" b="1" dirty="0">
                <a:solidFill>
                  <a:srgbClr val="C3AF77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%</a:t>
            </a:r>
            <a:endParaRPr lang="en-ID" sz="8000" b="1" dirty="0">
              <a:solidFill>
                <a:srgbClr val="C3AF77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30" name="OFF">
            <a:extLst>
              <a:ext uri="{FF2B5EF4-FFF2-40B4-BE49-F238E27FC236}">
                <a16:creationId xmlns:a16="http://schemas.microsoft.com/office/drawing/2014/main" id="{AFE8408E-8DC2-40B6-B694-7F036F8CB57B}"/>
              </a:ext>
            </a:extLst>
          </p:cNvPr>
          <p:cNvSpPr txBox="1"/>
          <p:nvPr/>
        </p:nvSpPr>
        <p:spPr>
          <a:xfrm>
            <a:off x="8968654" y="4654111"/>
            <a:ext cx="1317292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200" dirty="0">
                <a:solidFill>
                  <a:schemeClr val="bg1"/>
                </a:solidFill>
                <a:latin typeface="Montserrat" panose="00000500000000000000" pitchFamily="50" charset="0"/>
                <a:cs typeface="Times New Roman" panose="02020603050405020304" pitchFamily="18" charset="0"/>
              </a:rPr>
              <a:t>OFF</a:t>
            </a:r>
            <a:endParaRPr lang="en-ID" sz="3200" dirty="0">
              <a:solidFill>
                <a:schemeClr val="bg1"/>
              </a:solidFill>
              <a:latin typeface="Montserrat" panose="00000500000000000000" pitchFamily="50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065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203</TotalTime>
  <Words>338</Words>
  <Application>Microsoft Office PowerPoint</Application>
  <PresentationFormat>Custom</PresentationFormat>
  <Paragraphs>68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Bahnschrift</vt:lpstr>
      <vt:lpstr>Bahnschrift Condensed</vt:lpstr>
      <vt:lpstr>Bahnschrift Light</vt:lpstr>
      <vt:lpstr>Calibri</vt:lpstr>
      <vt:lpstr>Calibri Light</vt:lpstr>
      <vt:lpstr>Edwardian Script ITC</vt:lpstr>
      <vt:lpstr>Montserrat</vt:lpstr>
      <vt:lpstr>MoonTime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GAMER</cp:lastModifiedBy>
  <cp:revision>27</cp:revision>
  <dcterms:created xsi:type="dcterms:W3CDTF">2021-04-15T12:10:30Z</dcterms:created>
  <dcterms:modified xsi:type="dcterms:W3CDTF">2021-04-16T03:29:35Z</dcterms:modified>
</cp:coreProperties>
</file>