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67" r:id="rId3"/>
    <p:sldId id="262" r:id="rId4"/>
    <p:sldId id="263" r:id="rId5"/>
    <p:sldId id="264" r:id="rId6"/>
    <p:sldId id="265" r:id="rId7"/>
  </p:sldIdLst>
  <p:sldSz cx="107997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13" userDrawn="1">
          <p15:clr>
            <a:srgbClr val="A4A3A4"/>
          </p15:clr>
        </p15:guide>
        <p15:guide id="2" pos="33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4141"/>
    <a:srgbClr val="A73CC4"/>
    <a:srgbClr val="2CB1AE"/>
    <a:srgbClr val="1DCD64"/>
    <a:srgbClr val="238D8A"/>
    <a:srgbClr val="FCA304"/>
    <a:srgbClr val="DF6D0F"/>
    <a:srgbClr val="581F67"/>
    <a:srgbClr val="152543"/>
    <a:srgbClr val="39C7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31" d="100"/>
          <a:sy n="31" d="100"/>
        </p:scale>
        <p:origin x="2946" y="150"/>
      </p:cViewPr>
      <p:guideLst>
        <p:guide orient="horz" pos="7913"/>
        <p:guide pos="33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4124164"/>
            <a:ext cx="9179799" cy="8773325"/>
          </a:xfrm>
        </p:spPr>
        <p:txBody>
          <a:bodyPr anchor="b"/>
          <a:lstStyle>
            <a:lvl1pPr algn="ctr">
              <a:defRPr sz="70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13235822"/>
            <a:ext cx="8099822" cy="6084159"/>
          </a:xfrm>
        </p:spPr>
        <p:txBody>
          <a:bodyPr/>
          <a:lstStyle>
            <a:lvl1pPr marL="0" indent="0" algn="ctr">
              <a:buNone/>
              <a:defRPr sz="2835"/>
            </a:lvl1pPr>
            <a:lvl2pPr marL="539999" indent="0" algn="ctr">
              <a:buNone/>
              <a:defRPr sz="2362"/>
            </a:lvl2pPr>
            <a:lvl3pPr marL="1079998" indent="0" algn="ctr">
              <a:buNone/>
              <a:defRPr sz="2126"/>
            </a:lvl3pPr>
            <a:lvl4pPr marL="1619997" indent="0" algn="ctr">
              <a:buNone/>
              <a:defRPr sz="1890"/>
            </a:lvl4pPr>
            <a:lvl5pPr marL="2159996" indent="0" algn="ctr">
              <a:buNone/>
              <a:defRPr sz="1890"/>
            </a:lvl5pPr>
            <a:lvl6pPr marL="2699995" indent="0" algn="ctr">
              <a:buNone/>
              <a:defRPr sz="1890"/>
            </a:lvl6pPr>
            <a:lvl7pPr marL="3239994" indent="0" algn="ctr">
              <a:buNone/>
              <a:defRPr sz="1890"/>
            </a:lvl7pPr>
            <a:lvl8pPr marL="3779992" indent="0" algn="ctr">
              <a:buNone/>
              <a:defRPr sz="1890"/>
            </a:lvl8pPr>
            <a:lvl9pPr marL="4319991" indent="0" algn="ctr">
              <a:buNone/>
              <a:defRPr sz="189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3C4A-3634-408E-80E9-2DC2E3296D1F}" type="datetimeFigureOut">
              <a:rPr lang="en-US" smtClean="0"/>
              <a:t>19-Apr-21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0F3A-56C9-4619-9D07-A88CE335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51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3C4A-3634-408E-80E9-2DC2E3296D1F}" type="datetimeFigureOut">
              <a:rPr lang="en-US" smtClean="0"/>
              <a:t>19-Apr-21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0F3A-56C9-4619-9D07-A88CE335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378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1341665"/>
            <a:ext cx="2328699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1341665"/>
            <a:ext cx="6851100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3C4A-3634-408E-80E9-2DC2E3296D1F}" type="datetimeFigureOut">
              <a:rPr lang="en-US" smtClean="0"/>
              <a:t>19-Apr-21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0F3A-56C9-4619-9D07-A88CE335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504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3C4A-3634-408E-80E9-2DC2E3296D1F}" type="datetimeFigureOut">
              <a:rPr lang="en-US" smtClean="0"/>
              <a:t>19-Apr-21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0F3A-56C9-4619-9D07-A88CE335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694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6282501"/>
            <a:ext cx="9314796" cy="10482488"/>
          </a:xfrm>
        </p:spPr>
        <p:txBody>
          <a:bodyPr anchor="b"/>
          <a:lstStyle>
            <a:lvl1pPr>
              <a:defRPr sz="70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16864157"/>
            <a:ext cx="9314796" cy="5512493"/>
          </a:xfrm>
        </p:spPr>
        <p:txBody>
          <a:bodyPr/>
          <a:lstStyle>
            <a:lvl1pPr marL="0" indent="0">
              <a:buNone/>
              <a:defRPr sz="2835">
                <a:solidFill>
                  <a:schemeClr val="tx1"/>
                </a:solidFill>
              </a:defRPr>
            </a:lvl1pPr>
            <a:lvl2pPr marL="539999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2pPr>
            <a:lvl3pPr marL="1079998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3pPr>
            <a:lvl4pPr marL="161999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4pPr>
            <a:lvl5pPr marL="2159996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5pPr>
            <a:lvl6pPr marL="2699995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6pPr>
            <a:lvl7pPr marL="3239994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7pPr>
            <a:lvl8pPr marL="3779992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8pPr>
            <a:lvl9pPr marL="4319991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3C4A-3634-408E-80E9-2DC2E3296D1F}" type="datetimeFigureOut">
              <a:rPr lang="en-US" smtClean="0"/>
              <a:t>19-Apr-21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0F3A-56C9-4619-9D07-A88CE335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518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6708326"/>
            <a:ext cx="4589899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6708326"/>
            <a:ext cx="4589899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3C4A-3634-408E-80E9-2DC2E3296D1F}" type="datetimeFigureOut">
              <a:rPr lang="en-US" smtClean="0"/>
              <a:t>19-Apr-21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0F3A-56C9-4619-9D07-A88CE335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578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1341671"/>
            <a:ext cx="9314796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6177496"/>
            <a:ext cx="4568805" cy="3027495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9204991"/>
            <a:ext cx="4568805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6177496"/>
            <a:ext cx="4591306" cy="3027495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9204991"/>
            <a:ext cx="459130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3C4A-3634-408E-80E9-2DC2E3296D1F}" type="datetimeFigureOut">
              <a:rPr lang="en-US" smtClean="0"/>
              <a:t>19-Apr-21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0F3A-56C9-4619-9D07-A88CE335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343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3C4A-3634-408E-80E9-2DC2E3296D1F}" type="datetimeFigureOut">
              <a:rPr lang="en-US" smtClean="0"/>
              <a:t>19-Apr-21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0F3A-56C9-4619-9D07-A88CE335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41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3C4A-3634-408E-80E9-2DC2E3296D1F}" type="datetimeFigureOut">
              <a:rPr lang="en-US" smtClean="0"/>
              <a:t>19-Apr-21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0F3A-56C9-4619-9D07-A88CE335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723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1679998"/>
            <a:ext cx="3483205" cy="5879994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3628335"/>
            <a:ext cx="5467380" cy="17908316"/>
          </a:xfrm>
        </p:spPr>
        <p:txBody>
          <a:bodyPr/>
          <a:lstStyle>
            <a:lvl1pPr>
              <a:defRPr sz="3780"/>
            </a:lvl1pPr>
            <a:lvl2pPr>
              <a:defRPr sz="3307"/>
            </a:lvl2pPr>
            <a:lvl3pPr>
              <a:defRPr sz="2835"/>
            </a:lvl3pPr>
            <a:lvl4pPr>
              <a:defRPr sz="2362"/>
            </a:lvl4pPr>
            <a:lvl5pPr>
              <a:defRPr sz="2362"/>
            </a:lvl5pPr>
            <a:lvl6pPr>
              <a:defRPr sz="2362"/>
            </a:lvl6pPr>
            <a:lvl7pPr>
              <a:defRPr sz="2362"/>
            </a:lvl7pPr>
            <a:lvl8pPr>
              <a:defRPr sz="2362"/>
            </a:lvl8pPr>
            <a:lvl9pPr>
              <a:defRPr sz="236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7559993"/>
            <a:ext cx="3483205" cy="14005821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3C4A-3634-408E-80E9-2DC2E3296D1F}" type="datetimeFigureOut">
              <a:rPr lang="en-US" smtClean="0"/>
              <a:t>19-Apr-21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0F3A-56C9-4619-9D07-A88CE335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33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1679998"/>
            <a:ext cx="3483205" cy="5879994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3628335"/>
            <a:ext cx="5467380" cy="17908316"/>
          </a:xfrm>
        </p:spPr>
        <p:txBody>
          <a:bodyPr anchor="t"/>
          <a:lstStyle>
            <a:lvl1pPr marL="0" indent="0">
              <a:buNone/>
              <a:defRPr sz="3780"/>
            </a:lvl1pPr>
            <a:lvl2pPr marL="539999" indent="0">
              <a:buNone/>
              <a:defRPr sz="3307"/>
            </a:lvl2pPr>
            <a:lvl3pPr marL="1079998" indent="0">
              <a:buNone/>
              <a:defRPr sz="2835"/>
            </a:lvl3pPr>
            <a:lvl4pPr marL="1619997" indent="0">
              <a:buNone/>
              <a:defRPr sz="2362"/>
            </a:lvl4pPr>
            <a:lvl5pPr marL="2159996" indent="0">
              <a:buNone/>
              <a:defRPr sz="2362"/>
            </a:lvl5pPr>
            <a:lvl6pPr marL="2699995" indent="0">
              <a:buNone/>
              <a:defRPr sz="2362"/>
            </a:lvl6pPr>
            <a:lvl7pPr marL="3239994" indent="0">
              <a:buNone/>
              <a:defRPr sz="2362"/>
            </a:lvl7pPr>
            <a:lvl8pPr marL="3779992" indent="0">
              <a:buNone/>
              <a:defRPr sz="2362"/>
            </a:lvl8pPr>
            <a:lvl9pPr marL="4319991" indent="0">
              <a:buNone/>
              <a:defRPr sz="236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7559993"/>
            <a:ext cx="3483205" cy="14005821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3C4A-3634-408E-80E9-2DC2E3296D1F}" type="datetimeFigureOut">
              <a:rPr lang="en-US" smtClean="0"/>
              <a:t>19-Apr-21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C0F3A-56C9-4619-9D07-A88CE335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11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1341671"/>
            <a:ext cx="9314796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6708326"/>
            <a:ext cx="9314796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23356649"/>
            <a:ext cx="2429947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93C4A-3634-408E-80E9-2DC2E3296D1F}" type="datetimeFigureOut">
              <a:rPr lang="en-US" smtClean="0"/>
              <a:t>19-Apr-21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23356649"/>
            <a:ext cx="3644920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23356649"/>
            <a:ext cx="2429947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C0F3A-56C9-4619-9D07-A88CE335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476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79998" rtl="0" eaLnBrk="1" latinLnBrk="0" hangingPunct="1">
        <a:lnSpc>
          <a:spcPct val="90000"/>
        </a:lnSpc>
        <a:spcBef>
          <a:spcPct val="0"/>
        </a:spcBef>
        <a:buNone/>
        <a:defRPr sz="51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999" indent="-269999" algn="l" defTabSz="1079998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1pPr>
      <a:lvl2pPr marL="809998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349997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889996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429995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969994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509993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4049992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589991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1pPr>
      <a:lvl2pPr marL="539999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79998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3pPr>
      <a:lvl4pPr marL="1619997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159996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699995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239994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3779992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319991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sv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sv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9.svg"/><Relationship Id="rId4" Type="http://schemas.openxmlformats.org/officeDocument/2006/relationships/image" Target="../media/image38.png"/><Relationship Id="rId9" Type="http://schemas.openxmlformats.org/officeDocument/2006/relationships/image" Target="../media/image4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1433467-310E-45DE-95E2-8AD6C1F274CC}"/>
              </a:ext>
            </a:extLst>
          </p:cNvPr>
          <p:cNvSpPr/>
          <p:nvPr/>
        </p:nvSpPr>
        <p:spPr>
          <a:xfrm>
            <a:off x="-530558" y="-1575754"/>
            <a:ext cx="12976125" cy="23105094"/>
          </a:xfrm>
          <a:custGeom>
            <a:avLst/>
            <a:gdLst>
              <a:gd name="connsiteX0" fmla="*/ 490450 w 12976125"/>
              <a:gd name="connsiteY0" fmla="*/ 23098722 h 23105094"/>
              <a:gd name="connsiteX1" fmla="*/ 12976126 w 12976125"/>
              <a:gd name="connsiteY1" fmla="*/ 15964899 h 23105094"/>
              <a:gd name="connsiteX2" fmla="*/ 12976126 w 12976125"/>
              <a:gd name="connsiteY2" fmla="*/ 178346 h 23105094"/>
              <a:gd name="connsiteX3" fmla="*/ 0 w 12976125"/>
              <a:gd name="connsiteY3" fmla="*/ 0 h 23105094"/>
              <a:gd name="connsiteX4" fmla="*/ 490450 w 12976125"/>
              <a:gd name="connsiteY4" fmla="*/ 23098722 h 2310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76125" h="23105094">
                <a:moveTo>
                  <a:pt x="490450" y="23098722"/>
                </a:moveTo>
                <a:cubicBezTo>
                  <a:pt x="490450" y="23098722"/>
                  <a:pt x="8785005" y="23589172"/>
                  <a:pt x="12976126" y="15964899"/>
                </a:cubicBezTo>
                <a:lnTo>
                  <a:pt x="12976126" y="178346"/>
                </a:lnTo>
                <a:lnTo>
                  <a:pt x="0" y="0"/>
                </a:lnTo>
                <a:lnTo>
                  <a:pt x="490450" y="23098722"/>
                </a:lnTo>
                <a:close/>
              </a:path>
            </a:pathLst>
          </a:custGeom>
          <a:gradFill>
            <a:gsLst>
              <a:gs pos="49600">
                <a:srgbClr val="A23054"/>
              </a:gs>
              <a:gs pos="100000">
                <a:srgbClr val="581F67"/>
              </a:gs>
              <a:gs pos="0">
                <a:srgbClr val="EB4141"/>
              </a:gs>
            </a:gsLst>
            <a:lin ang="13500000" scaled="0"/>
          </a:gradFill>
          <a:ln w="148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306E60C-8359-4F02-8782-39109581E689}"/>
              </a:ext>
            </a:extLst>
          </p:cNvPr>
          <p:cNvSpPr/>
          <p:nvPr/>
        </p:nvSpPr>
        <p:spPr>
          <a:xfrm>
            <a:off x="-1087439" y="-1584219"/>
            <a:ext cx="12976125" cy="23105094"/>
          </a:xfrm>
          <a:custGeom>
            <a:avLst/>
            <a:gdLst>
              <a:gd name="connsiteX0" fmla="*/ 490450 w 12976125"/>
              <a:gd name="connsiteY0" fmla="*/ 23098722 h 23105094"/>
              <a:gd name="connsiteX1" fmla="*/ 12976126 w 12976125"/>
              <a:gd name="connsiteY1" fmla="*/ 15964899 h 23105094"/>
              <a:gd name="connsiteX2" fmla="*/ 12976126 w 12976125"/>
              <a:gd name="connsiteY2" fmla="*/ 178346 h 23105094"/>
              <a:gd name="connsiteX3" fmla="*/ 0 w 12976125"/>
              <a:gd name="connsiteY3" fmla="*/ 0 h 23105094"/>
              <a:gd name="connsiteX4" fmla="*/ 490450 w 12976125"/>
              <a:gd name="connsiteY4" fmla="*/ 23098722 h 2310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76125" h="23105094">
                <a:moveTo>
                  <a:pt x="490450" y="23098722"/>
                </a:moveTo>
                <a:cubicBezTo>
                  <a:pt x="490450" y="23098722"/>
                  <a:pt x="8785005" y="23589172"/>
                  <a:pt x="12976126" y="15964899"/>
                </a:cubicBezTo>
                <a:lnTo>
                  <a:pt x="12976126" y="178346"/>
                </a:lnTo>
                <a:lnTo>
                  <a:pt x="0" y="0"/>
                </a:lnTo>
                <a:lnTo>
                  <a:pt x="490450" y="23098722"/>
                </a:lnTo>
                <a:close/>
              </a:path>
            </a:pathLst>
          </a:custGeom>
          <a:gradFill>
            <a:gsLst>
              <a:gs pos="100000">
                <a:srgbClr val="581F67"/>
              </a:gs>
              <a:gs pos="0">
                <a:srgbClr val="EB4141"/>
              </a:gs>
            </a:gsLst>
            <a:lin ang="2700000" scaled="1"/>
          </a:gradFill>
          <a:ln w="148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6C83274-BFFE-43D8-A8FE-1B418ADE2D09}"/>
              </a:ext>
            </a:extLst>
          </p:cNvPr>
          <p:cNvSpPr/>
          <p:nvPr/>
        </p:nvSpPr>
        <p:spPr>
          <a:xfrm>
            <a:off x="-342900" y="-881360"/>
            <a:ext cx="10484124" cy="11315353"/>
          </a:xfrm>
          <a:custGeom>
            <a:avLst/>
            <a:gdLst>
              <a:gd name="connsiteX0" fmla="*/ 3746743 w 10963447"/>
              <a:gd name="connsiteY0" fmla="*/ 0 h 11832679"/>
              <a:gd name="connsiteX1" fmla="*/ 10523875 w 10963447"/>
              <a:gd name="connsiteY1" fmla="*/ 8963350 h 11832679"/>
              <a:gd name="connsiteX2" fmla="*/ 2808943 w 10963447"/>
              <a:gd name="connsiteY2" fmla="*/ 11460188 h 11832679"/>
              <a:gd name="connsiteX3" fmla="*/ 0 w 10963447"/>
              <a:gd name="connsiteY3" fmla="*/ 11014324 h 11832679"/>
              <a:gd name="connsiteX4" fmla="*/ 0 w 10963447"/>
              <a:gd name="connsiteY4" fmla="*/ 0 h 11832679"/>
              <a:gd name="connsiteX5" fmla="*/ 3746743 w 10963447"/>
              <a:gd name="connsiteY5" fmla="*/ 0 h 1183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63447" h="11832679">
                <a:moveTo>
                  <a:pt x="3746743" y="0"/>
                </a:moveTo>
                <a:cubicBezTo>
                  <a:pt x="3746743" y="0"/>
                  <a:pt x="13066785" y="936314"/>
                  <a:pt x="10523875" y="8963350"/>
                </a:cubicBezTo>
                <a:cubicBezTo>
                  <a:pt x="10523875" y="8963350"/>
                  <a:pt x="7937864" y="13065298"/>
                  <a:pt x="2808943" y="11460188"/>
                </a:cubicBezTo>
                <a:cubicBezTo>
                  <a:pt x="2808943" y="11460188"/>
                  <a:pt x="535037" y="11549361"/>
                  <a:pt x="0" y="11014324"/>
                </a:cubicBezTo>
                <a:lnTo>
                  <a:pt x="0" y="0"/>
                </a:lnTo>
                <a:lnTo>
                  <a:pt x="3746743" y="0"/>
                </a:lnTo>
                <a:close/>
              </a:path>
            </a:pathLst>
          </a:custGeom>
          <a:gradFill>
            <a:gsLst>
              <a:gs pos="49600">
                <a:srgbClr val="A23054"/>
              </a:gs>
              <a:gs pos="100000">
                <a:srgbClr val="581F67"/>
              </a:gs>
              <a:gs pos="0">
                <a:srgbClr val="EB4141"/>
              </a:gs>
            </a:gsLst>
            <a:lin ang="15000000" scaled="0"/>
          </a:gradFill>
          <a:ln w="148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CDF9D44-11F7-4EA7-BB65-48E62065A53C}"/>
              </a:ext>
            </a:extLst>
          </p:cNvPr>
          <p:cNvSpPr/>
          <p:nvPr/>
        </p:nvSpPr>
        <p:spPr>
          <a:xfrm>
            <a:off x="-293961" y="-479319"/>
            <a:ext cx="10484124" cy="11315353"/>
          </a:xfrm>
          <a:custGeom>
            <a:avLst/>
            <a:gdLst>
              <a:gd name="connsiteX0" fmla="*/ 3746743 w 10963447"/>
              <a:gd name="connsiteY0" fmla="*/ 0 h 11832679"/>
              <a:gd name="connsiteX1" fmla="*/ 10523875 w 10963447"/>
              <a:gd name="connsiteY1" fmla="*/ 8963350 h 11832679"/>
              <a:gd name="connsiteX2" fmla="*/ 2808943 w 10963447"/>
              <a:gd name="connsiteY2" fmla="*/ 11460188 h 11832679"/>
              <a:gd name="connsiteX3" fmla="*/ 0 w 10963447"/>
              <a:gd name="connsiteY3" fmla="*/ 11014324 h 11832679"/>
              <a:gd name="connsiteX4" fmla="*/ 0 w 10963447"/>
              <a:gd name="connsiteY4" fmla="*/ 0 h 11832679"/>
              <a:gd name="connsiteX5" fmla="*/ 3746743 w 10963447"/>
              <a:gd name="connsiteY5" fmla="*/ 0 h 1183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63447" h="11832679">
                <a:moveTo>
                  <a:pt x="3746743" y="0"/>
                </a:moveTo>
                <a:cubicBezTo>
                  <a:pt x="3746743" y="0"/>
                  <a:pt x="13066785" y="936314"/>
                  <a:pt x="10523875" y="8963350"/>
                </a:cubicBezTo>
                <a:cubicBezTo>
                  <a:pt x="10523875" y="8963350"/>
                  <a:pt x="7937864" y="13065298"/>
                  <a:pt x="2808943" y="11460188"/>
                </a:cubicBezTo>
                <a:cubicBezTo>
                  <a:pt x="2808943" y="11460188"/>
                  <a:pt x="535037" y="11549361"/>
                  <a:pt x="0" y="11014324"/>
                </a:cubicBezTo>
                <a:lnTo>
                  <a:pt x="0" y="0"/>
                </a:lnTo>
                <a:lnTo>
                  <a:pt x="3746743" y="0"/>
                </a:lnTo>
                <a:close/>
              </a:path>
            </a:pathLst>
          </a:custGeom>
          <a:solidFill>
            <a:srgbClr val="FFFFFF"/>
          </a:solidFill>
          <a:ln w="148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3780A06B-5CEE-4709-BD32-B669BF074336}"/>
              </a:ext>
            </a:extLst>
          </p:cNvPr>
          <p:cNvSpPr/>
          <p:nvPr/>
        </p:nvSpPr>
        <p:spPr>
          <a:xfrm>
            <a:off x="1251498" y="2525506"/>
            <a:ext cx="8878614" cy="8878038"/>
          </a:xfrm>
          <a:prstGeom prst="ellipse">
            <a:avLst/>
          </a:prstGeom>
          <a:blipFill>
            <a:blip r:embed="rId2"/>
            <a:srcRect/>
            <a:stretch>
              <a:fillRect l="-21291" r="-28699"/>
            </a:stretch>
          </a:blipFill>
          <a:ln w="317500">
            <a:solidFill>
              <a:schemeClr val="bg1"/>
            </a:solidFill>
          </a:ln>
          <a:effectLst>
            <a:outerShdw blurRad="635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2">
            <a:extLst>
              <a:ext uri="{FF2B5EF4-FFF2-40B4-BE49-F238E27FC236}">
                <a16:creationId xmlns:a16="http://schemas.microsoft.com/office/drawing/2014/main" id="{85372E13-6018-4D9F-B18D-102C439DE945}"/>
              </a:ext>
            </a:extLst>
          </p:cNvPr>
          <p:cNvSpPr/>
          <p:nvPr/>
        </p:nvSpPr>
        <p:spPr>
          <a:xfrm>
            <a:off x="669651" y="7756634"/>
            <a:ext cx="4110428" cy="4110161"/>
          </a:xfrm>
          <a:prstGeom prst="ellipse">
            <a:avLst/>
          </a:prstGeom>
          <a:blipFill>
            <a:blip r:embed="rId3"/>
            <a:srcRect/>
            <a:stretch>
              <a:fillRect t="-25005" b="-25005"/>
            </a:stretch>
          </a:blipFill>
          <a:ln w="254000">
            <a:solidFill>
              <a:schemeClr val="bg1"/>
            </a:solidFill>
          </a:ln>
          <a:effectLst>
            <a:outerShdw blurRad="635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300974D-671D-4419-8A09-BBE8D51D6607}"/>
              </a:ext>
            </a:extLst>
          </p:cNvPr>
          <p:cNvGrpSpPr/>
          <p:nvPr/>
        </p:nvGrpSpPr>
        <p:grpSpPr>
          <a:xfrm>
            <a:off x="6862215" y="9214018"/>
            <a:ext cx="2686050" cy="2686050"/>
            <a:chOff x="7486650" y="6953250"/>
            <a:chExt cx="2686050" cy="268605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BE05DA06-A790-40CB-B738-F15617217D50}"/>
                </a:ext>
              </a:extLst>
            </p:cNvPr>
            <p:cNvSpPr/>
            <p:nvPr/>
          </p:nvSpPr>
          <p:spPr>
            <a:xfrm>
              <a:off x="7486650" y="6953250"/>
              <a:ext cx="2686050" cy="268605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6A748DD-FB01-4EC4-BF84-0150011A15A8}"/>
                </a:ext>
              </a:extLst>
            </p:cNvPr>
            <p:cNvSpPr txBox="1"/>
            <p:nvPr/>
          </p:nvSpPr>
          <p:spPr>
            <a:xfrm>
              <a:off x="7757238" y="7575072"/>
              <a:ext cx="21448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>
                  <a:solidFill>
                    <a:schemeClr val="bg1"/>
                  </a:solidFill>
                  <a:latin typeface="Montserrat" panose="00000500000000000000" pitchFamily="50" charset="0"/>
                  <a:cs typeface="Aharoni" panose="02010803020104030203" pitchFamily="2" charset="-79"/>
                </a:rPr>
                <a:t>Up To </a:t>
              </a:r>
              <a:r>
                <a:rPr lang="en-US" sz="5400" b="1" dirty="0">
                  <a:solidFill>
                    <a:schemeClr val="bg1"/>
                  </a:solidFill>
                  <a:latin typeface="Montserrat" panose="00000500000000000000" pitchFamily="50" charset="0"/>
                  <a:cs typeface="Aharoni" panose="02010803020104030203" pitchFamily="2" charset="-79"/>
                </a:rPr>
                <a:t>50% </a:t>
              </a:r>
              <a:r>
                <a:rPr lang="en-US" sz="3600" dirty="0">
                  <a:solidFill>
                    <a:schemeClr val="bg1"/>
                  </a:solidFill>
                  <a:latin typeface="Montserrat" panose="00000500000000000000" pitchFamily="50" charset="0"/>
                  <a:cs typeface="Aharoni" panose="02010803020104030203" pitchFamily="2" charset="-79"/>
                </a:rPr>
                <a:t>OFF</a:t>
              </a:r>
              <a:endParaRPr lang="en-US" sz="4000" dirty="0">
                <a:solidFill>
                  <a:schemeClr val="bg1"/>
                </a:solidFill>
                <a:latin typeface="Gotham" panose="02000504020000020004" pitchFamily="2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F07A42D-3480-4729-9186-5C14756BA5C8}"/>
              </a:ext>
            </a:extLst>
          </p:cNvPr>
          <p:cNvGrpSpPr/>
          <p:nvPr/>
        </p:nvGrpSpPr>
        <p:grpSpPr>
          <a:xfrm>
            <a:off x="944288" y="846619"/>
            <a:ext cx="3714152" cy="976935"/>
            <a:chOff x="3931868" y="-1198849"/>
            <a:chExt cx="4801648" cy="1262982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81C292B-473B-443B-95CD-96CD151D7BB2}"/>
                </a:ext>
              </a:extLst>
            </p:cNvPr>
            <p:cNvSpPr/>
            <p:nvPr/>
          </p:nvSpPr>
          <p:spPr>
            <a:xfrm>
              <a:off x="3931868" y="-1189522"/>
              <a:ext cx="1253655" cy="1253655"/>
            </a:xfrm>
            <a:prstGeom prst="ellipse">
              <a:avLst/>
            </a:prstGeom>
            <a:gradFill>
              <a:gsLst>
                <a:gs pos="0">
                  <a:srgbClr val="EB4141"/>
                </a:gs>
                <a:gs pos="100000">
                  <a:srgbClr val="15254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8FBF01B-16B1-4F8F-9A2D-DEB837B47689}"/>
                </a:ext>
              </a:extLst>
            </p:cNvPr>
            <p:cNvSpPr txBox="1"/>
            <p:nvPr/>
          </p:nvSpPr>
          <p:spPr>
            <a:xfrm>
              <a:off x="5369664" y="-1198849"/>
              <a:ext cx="3363852" cy="8355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" panose="020B0502040204020203" pitchFamily="34" charset="0"/>
                </a:rPr>
                <a:t>YOUR LOGO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A257351-33C2-452D-9628-CDF7DBFF5288}"/>
                </a:ext>
              </a:extLst>
            </p:cNvPr>
            <p:cNvSpPr txBox="1"/>
            <p:nvPr/>
          </p:nvSpPr>
          <p:spPr>
            <a:xfrm>
              <a:off x="5583415" y="-562695"/>
              <a:ext cx="2965960" cy="517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bg2">
                      <a:lumMod val="50000"/>
                    </a:schemeClr>
                  </a:solidFill>
                  <a:latin typeface="Bahnschrift" panose="020B0502040204020203" pitchFamily="34" charset="0"/>
                </a:rPr>
                <a:t>YOUR LOGO NAME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B833345-9A0A-4CA9-8830-9AB0C56C40A1}"/>
              </a:ext>
            </a:extLst>
          </p:cNvPr>
          <p:cNvSpPr txBox="1"/>
          <p:nvPr/>
        </p:nvSpPr>
        <p:spPr>
          <a:xfrm>
            <a:off x="944288" y="13119756"/>
            <a:ext cx="7237812" cy="334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8800" dirty="0">
                <a:solidFill>
                  <a:schemeClr val="bg1"/>
                </a:solidFill>
                <a:latin typeface="Montserrat" panose="00000500000000000000" pitchFamily="50" charset="0"/>
                <a:cs typeface="Aharoni" panose="02010803020104030203" pitchFamily="2" charset="-79"/>
              </a:rPr>
              <a:t>SOLVE</a:t>
            </a:r>
          </a:p>
          <a:p>
            <a:pPr>
              <a:lnSpc>
                <a:spcPct val="80000"/>
              </a:lnSpc>
            </a:pPr>
            <a:r>
              <a:rPr lang="en-US" sz="8800" b="1" dirty="0">
                <a:solidFill>
                  <a:schemeClr val="bg1"/>
                </a:solidFill>
                <a:latin typeface="Montserrat" panose="00000500000000000000" pitchFamily="50" charset="0"/>
                <a:cs typeface="Aharoni" panose="02010803020104030203" pitchFamily="2" charset="-79"/>
              </a:rPr>
              <a:t>ALL YOUR </a:t>
            </a:r>
          </a:p>
          <a:p>
            <a:pPr>
              <a:lnSpc>
                <a:spcPct val="80000"/>
              </a:lnSpc>
            </a:pPr>
            <a:r>
              <a:rPr lang="en-US" sz="8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Aharoni" panose="02010803020104030203" pitchFamily="2" charset="-79"/>
              </a:rPr>
              <a:t>PROBLEMS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20BB97A-6F3C-4423-8722-21C172E65A6F}"/>
              </a:ext>
            </a:extLst>
          </p:cNvPr>
          <p:cNvSpPr txBox="1"/>
          <p:nvPr/>
        </p:nvSpPr>
        <p:spPr>
          <a:xfrm>
            <a:off x="1024350" y="17097923"/>
            <a:ext cx="60769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consectetur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ornare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dapibus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sit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. 		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104EF48-6872-42A5-9779-56FF07FF4747}"/>
              </a:ext>
            </a:extLst>
          </p:cNvPr>
          <p:cNvCxnSpPr>
            <a:cxnSpLocks/>
          </p:cNvCxnSpPr>
          <p:nvPr/>
        </p:nvCxnSpPr>
        <p:spPr>
          <a:xfrm>
            <a:off x="1110319" y="16599736"/>
            <a:ext cx="4258031" cy="0"/>
          </a:xfrm>
          <a:prstGeom prst="line">
            <a:avLst/>
          </a:prstGeom>
          <a:ln w="4127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AE42F3E-9E8F-43D9-AD6B-931DAFC37779}"/>
              </a:ext>
            </a:extLst>
          </p:cNvPr>
          <p:cNvSpPr txBox="1"/>
          <p:nvPr/>
        </p:nvSpPr>
        <p:spPr>
          <a:xfrm>
            <a:off x="1024349" y="18899916"/>
            <a:ext cx="4963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Tuesday 10</a:t>
            </a:r>
            <a:r>
              <a:rPr lang="en-US" sz="3600" b="1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th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August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BCD52DD-D048-47B7-91EF-998DB14B174A}"/>
              </a:ext>
            </a:extLst>
          </p:cNvPr>
          <p:cNvSpPr txBox="1"/>
          <p:nvPr/>
        </p:nvSpPr>
        <p:spPr>
          <a:xfrm>
            <a:off x="1024349" y="20100245"/>
            <a:ext cx="4963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Open Daily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F186FB4-7053-4DAC-A422-F0199CB61DE3}"/>
              </a:ext>
            </a:extLst>
          </p:cNvPr>
          <p:cNvSpPr txBox="1"/>
          <p:nvPr/>
        </p:nvSpPr>
        <p:spPr>
          <a:xfrm>
            <a:off x="3967232" y="23665758"/>
            <a:ext cx="49846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50" charset="0"/>
              </a:rPr>
              <a:t>Call Us :</a:t>
            </a:r>
          </a:p>
          <a:p>
            <a:pPr algn="r">
              <a:lnSpc>
                <a:spcPct val="80000"/>
              </a:lnSpc>
            </a:pP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50" charset="0"/>
              </a:rPr>
              <a:t>(11) 222 333 444</a:t>
            </a:r>
          </a:p>
        </p:txBody>
      </p:sp>
      <p:pic>
        <p:nvPicPr>
          <p:cNvPr id="28" name="Graphic 27" descr="Receiver">
            <a:extLst>
              <a:ext uri="{FF2B5EF4-FFF2-40B4-BE49-F238E27FC236}">
                <a16:creationId xmlns:a16="http://schemas.microsoft.com/office/drawing/2014/main" id="{388964CA-A373-4999-81EA-2B1C74345A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9242667" y="23738237"/>
            <a:ext cx="932260" cy="93226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BA6B3FA-6380-4276-B85D-2B6A52D115BF}"/>
              </a:ext>
            </a:extLst>
          </p:cNvPr>
          <p:cNvSpPr txBox="1"/>
          <p:nvPr/>
        </p:nvSpPr>
        <p:spPr>
          <a:xfrm>
            <a:off x="852858" y="23787600"/>
            <a:ext cx="36631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50" charset="0"/>
              </a:rPr>
              <a:t>www.yourdomain.com</a:t>
            </a:r>
          </a:p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50" charset="0"/>
              </a:rPr>
              <a:t>IN 12456 DESIGN STREET 2000 IN EARTH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210A61-2D01-45AF-9430-EA694B391FD2}"/>
              </a:ext>
            </a:extLst>
          </p:cNvPr>
          <p:cNvSpPr txBox="1"/>
          <p:nvPr/>
        </p:nvSpPr>
        <p:spPr>
          <a:xfrm>
            <a:off x="822074" y="21997471"/>
            <a:ext cx="38055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gradFill>
                  <a:gsLst>
                    <a:gs pos="49600">
                      <a:srgbClr val="A23054"/>
                    </a:gs>
                    <a:gs pos="100000">
                      <a:srgbClr val="581F67"/>
                    </a:gs>
                    <a:gs pos="0">
                      <a:srgbClr val="EB4141"/>
                    </a:gs>
                  </a:gsLst>
                  <a:lin ang="15000000" scaled="0"/>
                </a:gradFill>
                <a:latin typeface="Montserrat" panose="00000500000000000000" pitchFamily="50" charset="0"/>
              </a:rPr>
              <a:t>WE ARE PROFESSIONAL IN MARKETING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40FAEFB-C11B-4EA4-B4B8-503DF4023593}"/>
              </a:ext>
            </a:extLst>
          </p:cNvPr>
          <p:cNvSpPr txBox="1"/>
          <p:nvPr/>
        </p:nvSpPr>
        <p:spPr>
          <a:xfrm>
            <a:off x="7070487" y="22547564"/>
            <a:ext cx="3119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gradFill>
                  <a:gsLst>
                    <a:gs pos="49600">
                      <a:srgbClr val="A23054"/>
                    </a:gs>
                    <a:gs pos="100000">
                      <a:srgbClr val="581F67"/>
                    </a:gs>
                    <a:gs pos="0">
                      <a:srgbClr val="EB4141"/>
                    </a:gs>
                  </a:gsLst>
                  <a:lin ang="15000000" scaled="0"/>
                </a:gradFill>
                <a:latin typeface="Montserrat" panose="00000500000000000000" pitchFamily="50" charset="0"/>
              </a:rPr>
              <a:t>Do You Have Any Business?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842B552-CAD5-4BDA-B145-3D5B8944D51F}"/>
              </a:ext>
            </a:extLst>
          </p:cNvPr>
          <p:cNvSpPr txBox="1"/>
          <p:nvPr/>
        </p:nvSpPr>
        <p:spPr>
          <a:xfrm>
            <a:off x="5399881" y="20143496"/>
            <a:ext cx="4824824" cy="1963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4400" b="1" dirty="0">
                <a:gradFill>
                  <a:gsLst>
                    <a:gs pos="49600">
                      <a:srgbClr val="A23054"/>
                    </a:gs>
                    <a:gs pos="100000">
                      <a:srgbClr val="581F67"/>
                    </a:gs>
                    <a:gs pos="0">
                      <a:srgbClr val="EB4141"/>
                    </a:gs>
                  </a:gsLst>
                  <a:lin ang="15000000" scaled="0"/>
                </a:gradFill>
                <a:latin typeface="Montserrat" panose="00000500000000000000" pitchFamily="50" charset="0"/>
              </a:rPr>
              <a:t>2025 </a:t>
            </a:r>
            <a:r>
              <a:rPr lang="en-US" sz="4800" b="1" dirty="0">
                <a:gradFill>
                  <a:gsLst>
                    <a:gs pos="49600">
                      <a:srgbClr val="A23054"/>
                    </a:gs>
                    <a:gs pos="100000">
                      <a:srgbClr val="581F67"/>
                    </a:gs>
                    <a:gs pos="0">
                      <a:srgbClr val="EB4141"/>
                    </a:gs>
                  </a:gsLst>
                  <a:lin ang="15000000" scaled="0"/>
                </a:gradFill>
                <a:latin typeface="Montserrat" panose="00000500000000000000" pitchFamily="50" charset="0"/>
              </a:rPr>
              <a:t>BUSINESS </a:t>
            </a:r>
            <a:r>
              <a:rPr lang="en-US" sz="6000" b="1" dirty="0">
                <a:gradFill>
                  <a:gsLst>
                    <a:gs pos="49600">
                      <a:srgbClr val="A23054"/>
                    </a:gs>
                    <a:gs pos="100000">
                      <a:srgbClr val="581F67"/>
                    </a:gs>
                    <a:gs pos="0">
                      <a:srgbClr val="EB4141"/>
                    </a:gs>
                  </a:gsLst>
                  <a:lin ang="15000000" scaled="0"/>
                </a:gradFill>
                <a:latin typeface="Montserrat" panose="00000500000000000000" pitchFamily="50" charset="0"/>
              </a:rPr>
              <a:t>Conference</a:t>
            </a:r>
            <a:endParaRPr lang="en-US" sz="4400" b="1" dirty="0">
              <a:gradFill>
                <a:gsLst>
                  <a:gs pos="49600">
                    <a:srgbClr val="A23054"/>
                  </a:gs>
                  <a:gs pos="100000">
                    <a:srgbClr val="581F67"/>
                  </a:gs>
                  <a:gs pos="0">
                    <a:srgbClr val="EB4141"/>
                  </a:gs>
                </a:gsLst>
                <a:lin ang="15000000" scaled="0"/>
              </a:gra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297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icture">
            <a:extLst>
              <a:ext uri="{FF2B5EF4-FFF2-40B4-BE49-F238E27FC236}">
                <a16:creationId xmlns:a16="http://schemas.microsoft.com/office/drawing/2014/main" id="{4225EBC1-F1E7-42B9-B10F-E1FB89E7B24E}"/>
              </a:ext>
            </a:extLst>
          </p:cNvPr>
          <p:cNvSpPr/>
          <p:nvPr/>
        </p:nvSpPr>
        <p:spPr>
          <a:xfrm>
            <a:off x="0" y="-1"/>
            <a:ext cx="10799763" cy="14261007"/>
          </a:xfrm>
          <a:prstGeom prst="rect">
            <a:avLst/>
          </a:prstGeom>
          <a:blipFill>
            <a:blip r:embed="rId2"/>
            <a:srcRect/>
            <a:stretch>
              <a:fillRect l="-44754" t="-57621" r="-44754" b="-576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8EB5D1C-8252-48D1-A109-8CCDB107219E}"/>
              </a:ext>
            </a:extLst>
          </p:cNvPr>
          <p:cNvSpPr/>
          <p:nvPr/>
        </p:nvSpPr>
        <p:spPr>
          <a:xfrm rot="1839096">
            <a:off x="-2590800" y="8196262"/>
            <a:ext cx="11112055" cy="16849870"/>
          </a:xfrm>
          <a:custGeom>
            <a:avLst/>
            <a:gdLst>
              <a:gd name="connsiteX0" fmla="*/ 0 w 11112055"/>
              <a:gd name="connsiteY0" fmla="*/ 5234295 h 16849870"/>
              <a:gd name="connsiteX1" fmla="*/ 6596250 w 11112055"/>
              <a:gd name="connsiteY1" fmla="*/ 3707866 h 16849870"/>
              <a:gd name="connsiteX2" fmla="*/ 11112056 w 11112055"/>
              <a:gd name="connsiteY2" fmla="*/ 0 h 16849870"/>
              <a:gd name="connsiteX3" fmla="*/ 11112056 w 11112055"/>
              <a:gd name="connsiteY3" fmla="*/ 16849870 h 16849870"/>
              <a:gd name="connsiteX4" fmla="*/ 0 w 11112055"/>
              <a:gd name="connsiteY4" fmla="*/ 16849870 h 16849870"/>
              <a:gd name="connsiteX5" fmla="*/ 0 w 11112055"/>
              <a:gd name="connsiteY5" fmla="*/ 5234295 h 16849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12055" h="16849870">
                <a:moveTo>
                  <a:pt x="0" y="5234295"/>
                </a:moveTo>
                <a:cubicBezTo>
                  <a:pt x="0" y="5234295"/>
                  <a:pt x="3768462" y="7083900"/>
                  <a:pt x="6596250" y="3707866"/>
                </a:cubicBezTo>
                <a:cubicBezTo>
                  <a:pt x="9424039" y="331832"/>
                  <a:pt x="9640451" y="201985"/>
                  <a:pt x="11112056" y="0"/>
                </a:cubicBezTo>
                <a:lnTo>
                  <a:pt x="11112056" y="16849870"/>
                </a:lnTo>
                <a:lnTo>
                  <a:pt x="0" y="16849870"/>
                </a:lnTo>
                <a:lnTo>
                  <a:pt x="0" y="5234295"/>
                </a:lnTo>
                <a:close/>
              </a:path>
            </a:pathLst>
          </a:custGeom>
          <a:gradFill>
            <a:gsLst>
              <a:gs pos="50400">
                <a:srgbClr val="F47222"/>
              </a:gs>
              <a:gs pos="100000">
                <a:srgbClr val="FCA304"/>
              </a:gs>
              <a:gs pos="0">
                <a:srgbClr val="EB4141"/>
              </a:gs>
            </a:gsLst>
            <a:lin ang="2700000" scaled="0"/>
          </a:gradFill>
          <a:ln w="14422" cap="flat">
            <a:noFill/>
            <a:prstDash val="solid"/>
            <a:miter/>
          </a:ln>
          <a:effectLst>
            <a:outerShdw blurRad="6350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2E4BD8EA-8063-4482-9004-C3D227710921}"/>
              </a:ext>
            </a:extLst>
          </p:cNvPr>
          <p:cNvSpPr/>
          <p:nvPr/>
        </p:nvSpPr>
        <p:spPr>
          <a:xfrm rot="536954">
            <a:off x="-609600" y="8462962"/>
            <a:ext cx="11112055" cy="16849870"/>
          </a:xfrm>
          <a:custGeom>
            <a:avLst/>
            <a:gdLst>
              <a:gd name="connsiteX0" fmla="*/ 0 w 11112055"/>
              <a:gd name="connsiteY0" fmla="*/ 5234295 h 16849870"/>
              <a:gd name="connsiteX1" fmla="*/ 6596250 w 11112055"/>
              <a:gd name="connsiteY1" fmla="*/ 3707866 h 16849870"/>
              <a:gd name="connsiteX2" fmla="*/ 11112056 w 11112055"/>
              <a:gd name="connsiteY2" fmla="*/ 0 h 16849870"/>
              <a:gd name="connsiteX3" fmla="*/ 11112056 w 11112055"/>
              <a:gd name="connsiteY3" fmla="*/ 16849870 h 16849870"/>
              <a:gd name="connsiteX4" fmla="*/ 0 w 11112055"/>
              <a:gd name="connsiteY4" fmla="*/ 16849870 h 16849870"/>
              <a:gd name="connsiteX5" fmla="*/ 0 w 11112055"/>
              <a:gd name="connsiteY5" fmla="*/ 5234295 h 16849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12055" h="16849870">
                <a:moveTo>
                  <a:pt x="0" y="5234295"/>
                </a:moveTo>
                <a:cubicBezTo>
                  <a:pt x="0" y="5234295"/>
                  <a:pt x="3768462" y="7083900"/>
                  <a:pt x="6596250" y="3707866"/>
                </a:cubicBezTo>
                <a:cubicBezTo>
                  <a:pt x="9424039" y="331832"/>
                  <a:pt x="9640451" y="201985"/>
                  <a:pt x="11112056" y="0"/>
                </a:cubicBezTo>
                <a:lnTo>
                  <a:pt x="11112056" y="16849870"/>
                </a:lnTo>
                <a:lnTo>
                  <a:pt x="0" y="16849870"/>
                </a:lnTo>
                <a:lnTo>
                  <a:pt x="0" y="5234295"/>
                </a:lnTo>
                <a:close/>
              </a:path>
            </a:pathLst>
          </a:custGeom>
          <a:gradFill>
            <a:gsLst>
              <a:gs pos="50400">
                <a:srgbClr val="F47222"/>
              </a:gs>
              <a:gs pos="100000">
                <a:srgbClr val="FCA304"/>
              </a:gs>
              <a:gs pos="0">
                <a:srgbClr val="EB4141"/>
              </a:gs>
            </a:gsLst>
            <a:lin ang="13500000" scaled="0"/>
          </a:gradFill>
          <a:ln w="14422" cap="flat">
            <a:noFill/>
            <a:prstDash val="solid"/>
            <a:miter/>
          </a:ln>
          <a:effectLst>
            <a:outerShdw blurRad="6350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2B3FEF2-863B-4489-A142-A76285315DF9}"/>
              </a:ext>
            </a:extLst>
          </p:cNvPr>
          <p:cNvSpPr/>
          <p:nvPr/>
        </p:nvSpPr>
        <p:spPr>
          <a:xfrm>
            <a:off x="0" y="8348662"/>
            <a:ext cx="11112055" cy="16849870"/>
          </a:xfrm>
          <a:custGeom>
            <a:avLst/>
            <a:gdLst>
              <a:gd name="connsiteX0" fmla="*/ 0 w 11112055"/>
              <a:gd name="connsiteY0" fmla="*/ 5234295 h 16849870"/>
              <a:gd name="connsiteX1" fmla="*/ 6596250 w 11112055"/>
              <a:gd name="connsiteY1" fmla="*/ 3707866 h 16849870"/>
              <a:gd name="connsiteX2" fmla="*/ 11112056 w 11112055"/>
              <a:gd name="connsiteY2" fmla="*/ 0 h 16849870"/>
              <a:gd name="connsiteX3" fmla="*/ 11112056 w 11112055"/>
              <a:gd name="connsiteY3" fmla="*/ 16849870 h 16849870"/>
              <a:gd name="connsiteX4" fmla="*/ 0 w 11112055"/>
              <a:gd name="connsiteY4" fmla="*/ 16849870 h 16849870"/>
              <a:gd name="connsiteX5" fmla="*/ 0 w 11112055"/>
              <a:gd name="connsiteY5" fmla="*/ 5234295 h 16849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12055" h="16849870">
                <a:moveTo>
                  <a:pt x="0" y="5234295"/>
                </a:moveTo>
                <a:cubicBezTo>
                  <a:pt x="0" y="5234295"/>
                  <a:pt x="3768462" y="7083900"/>
                  <a:pt x="6596250" y="3707866"/>
                </a:cubicBezTo>
                <a:cubicBezTo>
                  <a:pt x="9424039" y="331832"/>
                  <a:pt x="9640451" y="201985"/>
                  <a:pt x="11112056" y="0"/>
                </a:cubicBezTo>
                <a:lnTo>
                  <a:pt x="11112056" y="16849870"/>
                </a:lnTo>
                <a:lnTo>
                  <a:pt x="0" y="16849870"/>
                </a:lnTo>
                <a:lnTo>
                  <a:pt x="0" y="5234295"/>
                </a:lnTo>
                <a:close/>
              </a:path>
            </a:pathLst>
          </a:custGeom>
          <a:solidFill>
            <a:schemeClr val="tx1"/>
          </a:solidFill>
          <a:ln w="14422" cap="flat">
            <a:noFill/>
            <a:prstDash val="solid"/>
            <a:miter/>
          </a:ln>
          <a:effectLst>
            <a:outerShdw blurRad="6350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A465898-F287-46A6-B3C6-5421ACFDE0C7}"/>
              </a:ext>
            </a:extLst>
          </p:cNvPr>
          <p:cNvSpPr/>
          <p:nvPr/>
        </p:nvSpPr>
        <p:spPr>
          <a:xfrm>
            <a:off x="0" y="8992430"/>
            <a:ext cx="13332446" cy="16206101"/>
          </a:xfrm>
          <a:custGeom>
            <a:avLst/>
            <a:gdLst>
              <a:gd name="connsiteX0" fmla="*/ 0 w 13332446"/>
              <a:gd name="connsiteY0" fmla="*/ 5412893 h 16206101"/>
              <a:gd name="connsiteX1" fmla="*/ 7662442 w 13332446"/>
              <a:gd name="connsiteY1" fmla="*/ 1950295 h 16206101"/>
              <a:gd name="connsiteX2" fmla="*/ 13332446 w 13332446"/>
              <a:gd name="connsiteY2" fmla="*/ 2642814 h 16206101"/>
              <a:gd name="connsiteX3" fmla="*/ 13332446 w 13332446"/>
              <a:gd name="connsiteY3" fmla="*/ 16148392 h 16206101"/>
              <a:gd name="connsiteX4" fmla="*/ 0 w 13332446"/>
              <a:gd name="connsiteY4" fmla="*/ 16148392 h 16206101"/>
              <a:gd name="connsiteX5" fmla="*/ 0 w 13332446"/>
              <a:gd name="connsiteY5" fmla="*/ 5412893 h 16206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32446" h="16206101">
                <a:moveTo>
                  <a:pt x="0" y="5412893"/>
                </a:moveTo>
                <a:cubicBezTo>
                  <a:pt x="0" y="5412893"/>
                  <a:pt x="4414813" y="6711368"/>
                  <a:pt x="7662442" y="1950295"/>
                </a:cubicBezTo>
                <a:cubicBezTo>
                  <a:pt x="10910071" y="-2810779"/>
                  <a:pt x="13332446" y="2642814"/>
                  <a:pt x="13332446" y="2642814"/>
                </a:cubicBezTo>
                <a:lnTo>
                  <a:pt x="13332446" y="16148392"/>
                </a:lnTo>
                <a:cubicBezTo>
                  <a:pt x="13332446" y="16148392"/>
                  <a:pt x="0" y="16278239"/>
                  <a:pt x="0" y="16148392"/>
                </a:cubicBezTo>
                <a:cubicBezTo>
                  <a:pt x="0" y="16018544"/>
                  <a:pt x="0" y="5412893"/>
                  <a:pt x="0" y="541289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 w="14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AC8B551-B1A6-4C70-97D4-BACCC7C4C86B}"/>
              </a:ext>
            </a:extLst>
          </p:cNvPr>
          <p:cNvSpPr/>
          <p:nvPr/>
        </p:nvSpPr>
        <p:spPr>
          <a:xfrm>
            <a:off x="4162217" y="8420367"/>
            <a:ext cx="6324600" cy="6324600"/>
          </a:xfrm>
          <a:prstGeom prst="ellipse">
            <a:avLst/>
          </a:prstGeom>
          <a:gradFill>
            <a:gsLst>
              <a:gs pos="50400">
                <a:srgbClr val="F47222"/>
              </a:gs>
              <a:gs pos="100000">
                <a:srgbClr val="FCA304"/>
              </a:gs>
              <a:gs pos="0">
                <a:srgbClr val="EB4141"/>
              </a:gs>
            </a:gsLst>
            <a:lin ang="2700000" scaled="0"/>
          </a:gradFill>
          <a:ln w="127000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43F0D12D-7E0F-4970-AC26-10A14F697C22}"/>
              </a:ext>
            </a:extLst>
          </p:cNvPr>
          <p:cNvSpPr/>
          <p:nvPr/>
        </p:nvSpPr>
        <p:spPr>
          <a:xfrm>
            <a:off x="1073684" y="24547670"/>
            <a:ext cx="19559402" cy="1563611"/>
          </a:xfrm>
          <a:prstGeom prst="triangle">
            <a:avLst/>
          </a:prstGeom>
          <a:gradFill>
            <a:gsLst>
              <a:gs pos="50400">
                <a:srgbClr val="F47222"/>
              </a:gs>
              <a:gs pos="100000">
                <a:srgbClr val="FCA304"/>
              </a:gs>
              <a:gs pos="0">
                <a:srgbClr val="EB4141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2633D2A-8A28-4903-952B-1F414651D15F}"/>
              </a:ext>
            </a:extLst>
          </p:cNvPr>
          <p:cNvCxnSpPr>
            <a:cxnSpLocks/>
          </p:cNvCxnSpPr>
          <p:nvPr/>
        </p:nvCxnSpPr>
        <p:spPr>
          <a:xfrm>
            <a:off x="3087000" y="15879430"/>
            <a:ext cx="768084" cy="0"/>
          </a:xfrm>
          <a:prstGeom prst="line">
            <a:avLst/>
          </a:prstGeom>
          <a:ln w="63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BFDBF76-32B2-47AB-96C9-65A6B52EF2E1}"/>
              </a:ext>
            </a:extLst>
          </p:cNvPr>
          <p:cNvSpPr txBox="1"/>
          <p:nvPr/>
        </p:nvSpPr>
        <p:spPr>
          <a:xfrm>
            <a:off x="762522" y="15562420"/>
            <a:ext cx="23244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600" b="1" dirty="0">
                <a:gradFill>
                  <a:gsLst>
                    <a:gs pos="50400">
                      <a:srgbClr val="F47222"/>
                    </a:gs>
                    <a:gs pos="100000">
                      <a:srgbClr val="FCA304"/>
                    </a:gs>
                    <a:gs pos="0">
                      <a:srgbClr val="EB4141"/>
                    </a:gs>
                  </a:gsLst>
                  <a:lin ang="2700000" scaled="0"/>
                </a:gradFill>
                <a:latin typeface="Gotham" panose="02000504020000020004" pitchFamily="2" charset="0"/>
                <a:cs typeface="Aharoni" panose="02010803020104030203" pitchFamily="2" charset="-79"/>
              </a:rPr>
              <a:t>About us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D6D376-2E3C-4694-885C-D3D712635D5D}"/>
              </a:ext>
            </a:extLst>
          </p:cNvPr>
          <p:cNvSpPr txBox="1"/>
          <p:nvPr/>
        </p:nvSpPr>
        <p:spPr>
          <a:xfrm>
            <a:off x="762522" y="16246298"/>
            <a:ext cx="8972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consectetur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ornare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dapibus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sit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. 		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A395E0D-79B9-4B62-9ABF-8826DA66F176}"/>
              </a:ext>
            </a:extLst>
          </p:cNvPr>
          <p:cNvSpPr txBox="1"/>
          <p:nvPr/>
        </p:nvSpPr>
        <p:spPr>
          <a:xfrm>
            <a:off x="771210" y="20226709"/>
            <a:ext cx="26006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dapibus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</a:t>
            </a:r>
            <a:endParaRPr lang="en-US" sz="10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FC930A-0C2C-4A63-A793-5302C3F8D2EF}"/>
              </a:ext>
            </a:extLst>
          </p:cNvPr>
          <p:cNvSpPr txBox="1"/>
          <p:nvPr/>
        </p:nvSpPr>
        <p:spPr>
          <a:xfrm>
            <a:off x="771211" y="19733205"/>
            <a:ext cx="2600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gradFill>
                  <a:gsLst>
                    <a:gs pos="50400">
                      <a:srgbClr val="F47222"/>
                    </a:gs>
                    <a:gs pos="100000">
                      <a:srgbClr val="FCA304"/>
                    </a:gs>
                    <a:gs pos="0">
                      <a:srgbClr val="EB4141"/>
                    </a:gs>
                  </a:gsLst>
                  <a:lin ang="2700000" scaled="0"/>
                </a:gradFill>
                <a:latin typeface="Gotham" panose="02000504020000020004" pitchFamily="2" charset="0"/>
              </a:rPr>
              <a:t>Lorem Ipsum</a:t>
            </a:r>
            <a:endParaRPr lang="en-US" sz="2800" dirty="0">
              <a:gradFill>
                <a:gsLst>
                  <a:gs pos="50400">
                    <a:srgbClr val="F47222"/>
                  </a:gs>
                  <a:gs pos="100000">
                    <a:srgbClr val="FCA304"/>
                  </a:gs>
                  <a:gs pos="0">
                    <a:srgbClr val="EB4141"/>
                  </a:gs>
                </a:gsLst>
                <a:lin ang="2700000" scaled="0"/>
              </a:gradFill>
              <a:latin typeface="Gotham" panose="02000504020000020004" pitchFamily="2" charset="0"/>
            </a:endParaRPr>
          </a:p>
        </p:txBody>
      </p:sp>
      <p:pic>
        <p:nvPicPr>
          <p:cNvPr id="21" name="Graphic 20" descr="Playbook">
            <a:extLst>
              <a:ext uri="{FF2B5EF4-FFF2-40B4-BE49-F238E27FC236}">
                <a16:creationId xmlns:a16="http://schemas.microsoft.com/office/drawing/2014/main" id="{455C18CB-CFFF-4ED8-BAC4-4F052028F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501105" y="18592973"/>
            <a:ext cx="1180308" cy="1180308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D21E3CA-7817-4CEB-B7D8-5954CCB19CF8}"/>
              </a:ext>
            </a:extLst>
          </p:cNvPr>
          <p:cNvCxnSpPr>
            <a:cxnSpLocks/>
          </p:cNvCxnSpPr>
          <p:nvPr/>
        </p:nvCxnSpPr>
        <p:spPr>
          <a:xfrm>
            <a:off x="3765330" y="19058361"/>
            <a:ext cx="0" cy="1716930"/>
          </a:xfrm>
          <a:prstGeom prst="line">
            <a:avLst/>
          </a:prstGeom>
          <a:ln w="381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39CD1C41-BB83-4B50-BE33-99840964E78C}"/>
              </a:ext>
            </a:extLst>
          </p:cNvPr>
          <p:cNvSpPr txBox="1"/>
          <p:nvPr/>
        </p:nvSpPr>
        <p:spPr>
          <a:xfrm>
            <a:off x="4143060" y="20226709"/>
            <a:ext cx="26006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dapibus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</a:t>
            </a:r>
            <a:endParaRPr lang="en-US" sz="10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1B32B46-A0A6-4499-BEBA-D0C1FC06AE6D}"/>
              </a:ext>
            </a:extLst>
          </p:cNvPr>
          <p:cNvSpPr txBox="1"/>
          <p:nvPr/>
        </p:nvSpPr>
        <p:spPr>
          <a:xfrm>
            <a:off x="4143061" y="19733205"/>
            <a:ext cx="2600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gradFill>
                  <a:gsLst>
                    <a:gs pos="50400">
                      <a:srgbClr val="F47222"/>
                    </a:gs>
                    <a:gs pos="100000">
                      <a:srgbClr val="FCA304"/>
                    </a:gs>
                    <a:gs pos="0">
                      <a:srgbClr val="EB4141"/>
                    </a:gs>
                  </a:gsLst>
                  <a:lin ang="2700000" scaled="0"/>
                </a:gradFill>
                <a:latin typeface="Gotham" panose="02000504020000020004" pitchFamily="2" charset="0"/>
              </a:rPr>
              <a:t>Lorem Ipsum</a:t>
            </a:r>
            <a:endParaRPr lang="en-US" sz="2800" dirty="0">
              <a:gradFill>
                <a:gsLst>
                  <a:gs pos="50400">
                    <a:srgbClr val="F47222"/>
                  </a:gs>
                  <a:gs pos="100000">
                    <a:srgbClr val="FCA304"/>
                  </a:gs>
                  <a:gs pos="0">
                    <a:srgbClr val="EB4141"/>
                  </a:gs>
                </a:gsLst>
                <a:lin ang="2700000" scaled="0"/>
              </a:gradFill>
              <a:latin typeface="Gotham" panose="02000504020000020004" pitchFamily="2" charset="0"/>
            </a:endParaRPr>
          </a:p>
        </p:txBody>
      </p:sp>
      <p:pic>
        <p:nvPicPr>
          <p:cNvPr id="25" name="Graphic 24" descr="Satellite">
            <a:extLst>
              <a:ext uri="{FF2B5EF4-FFF2-40B4-BE49-F238E27FC236}">
                <a16:creationId xmlns:a16="http://schemas.microsoft.com/office/drawing/2014/main" id="{4875E640-C101-4B30-B468-0B6D9511C7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866463" y="18563368"/>
            <a:ext cx="1180308" cy="1180308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F4E4A7F-1E40-4792-8A7B-EA0099409500}"/>
              </a:ext>
            </a:extLst>
          </p:cNvPr>
          <p:cNvCxnSpPr>
            <a:cxnSpLocks/>
          </p:cNvCxnSpPr>
          <p:nvPr/>
        </p:nvCxnSpPr>
        <p:spPr>
          <a:xfrm>
            <a:off x="7137180" y="19058361"/>
            <a:ext cx="0" cy="1716930"/>
          </a:xfrm>
          <a:prstGeom prst="line">
            <a:avLst/>
          </a:prstGeom>
          <a:ln w="381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95006C6-FFBC-450D-9969-58138DE1EEE8}"/>
              </a:ext>
            </a:extLst>
          </p:cNvPr>
          <p:cNvSpPr txBox="1"/>
          <p:nvPr/>
        </p:nvSpPr>
        <p:spPr>
          <a:xfrm>
            <a:off x="7414438" y="20226709"/>
            <a:ext cx="26006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dapibus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</a:t>
            </a:r>
            <a:endParaRPr lang="en-US" sz="10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9700D81-2EF7-410F-A1E7-681208CE7EBB}"/>
              </a:ext>
            </a:extLst>
          </p:cNvPr>
          <p:cNvSpPr txBox="1"/>
          <p:nvPr/>
        </p:nvSpPr>
        <p:spPr>
          <a:xfrm>
            <a:off x="7414439" y="19733205"/>
            <a:ext cx="2600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gradFill>
                  <a:gsLst>
                    <a:gs pos="50400">
                      <a:srgbClr val="F47222"/>
                    </a:gs>
                    <a:gs pos="100000">
                      <a:srgbClr val="FCA304"/>
                    </a:gs>
                    <a:gs pos="0">
                      <a:srgbClr val="EB4141"/>
                    </a:gs>
                  </a:gsLst>
                  <a:lin ang="2700000" scaled="0"/>
                </a:gradFill>
                <a:latin typeface="Gotham" panose="02000504020000020004" pitchFamily="2" charset="0"/>
              </a:rPr>
              <a:t>Lorem Ipsum</a:t>
            </a:r>
            <a:endParaRPr lang="en-US" sz="2800" dirty="0">
              <a:gradFill>
                <a:gsLst>
                  <a:gs pos="50400">
                    <a:srgbClr val="F47222"/>
                  </a:gs>
                  <a:gs pos="100000">
                    <a:srgbClr val="FCA304"/>
                  </a:gs>
                  <a:gs pos="0">
                    <a:srgbClr val="EB4141"/>
                  </a:gs>
                </a:gsLst>
                <a:lin ang="2700000" scaled="0"/>
              </a:gradFill>
              <a:latin typeface="Gotham" panose="02000504020000020004" pitchFamily="2" charset="0"/>
            </a:endParaRPr>
          </a:p>
        </p:txBody>
      </p:sp>
      <p:pic>
        <p:nvPicPr>
          <p:cNvPr id="29" name="Graphic 28" descr="Business Growth">
            <a:extLst>
              <a:ext uri="{FF2B5EF4-FFF2-40B4-BE49-F238E27FC236}">
                <a16:creationId xmlns:a16="http://schemas.microsoft.com/office/drawing/2014/main" id="{1CD311FC-C98A-429B-99D4-CC1D454378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137841" y="18563368"/>
            <a:ext cx="1180308" cy="1180308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7E0FDEA-CEAF-4945-822A-05FA034374D7}"/>
              </a:ext>
            </a:extLst>
          </p:cNvPr>
          <p:cNvCxnSpPr>
            <a:cxnSpLocks/>
          </p:cNvCxnSpPr>
          <p:nvPr/>
        </p:nvCxnSpPr>
        <p:spPr>
          <a:xfrm>
            <a:off x="4032996" y="17991304"/>
            <a:ext cx="768084" cy="0"/>
          </a:xfrm>
          <a:prstGeom prst="line">
            <a:avLst/>
          </a:prstGeom>
          <a:ln w="63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792BA937-D148-4D69-95AB-1008F84F6BA9}"/>
              </a:ext>
            </a:extLst>
          </p:cNvPr>
          <p:cNvSpPr txBox="1"/>
          <p:nvPr/>
        </p:nvSpPr>
        <p:spPr>
          <a:xfrm>
            <a:off x="762522" y="17730514"/>
            <a:ext cx="342924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600" b="1" dirty="0">
                <a:gradFill>
                  <a:gsLst>
                    <a:gs pos="50400">
                      <a:srgbClr val="F47222"/>
                    </a:gs>
                    <a:gs pos="100000">
                      <a:srgbClr val="FCA304"/>
                    </a:gs>
                    <a:gs pos="0">
                      <a:srgbClr val="EB4141"/>
                    </a:gs>
                  </a:gsLst>
                  <a:lin ang="2700000" scaled="0"/>
                </a:gradFill>
                <a:latin typeface="Gotham" panose="02000504020000020004" pitchFamily="2" charset="0"/>
                <a:cs typeface="Aharoni" panose="02010803020104030203" pitchFamily="2" charset="-79"/>
              </a:rPr>
              <a:t>Our Services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C984CF4-16D5-4097-AFF3-D627C1C91B34}"/>
              </a:ext>
            </a:extLst>
          </p:cNvPr>
          <p:cNvSpPr txBox="1"/>
          <p:nvPr/>
        </p:nvSpPr>
        <p:spPr>
          <a:xfrm>
            <a:off x="4790517" y="9921086"/>
            <a:ext cx="5120798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6000" dirty="0">
                <a:solidFill>
                  <a:schemeClr val="bg1"/>
                </a:solidFill>
                <a:latin typeface="Montserrat" panose="00000500000000000000" pitchFamily="50" charset="0"/>
                <a:cs typeface="Aharoni" panose="02010803020104030203" pitchFamily="2" charset="-79"/>
              </a:rPr>
              <a:t>Brand New </a:t>
            </a:r>
            <a:r>
              <a:rPr lang="en-US" sz="6600" b="1" dirty="0">
                <a:solidFill>
                  <a:schemeClr val="bg1"/>
                </a:solidFill>
                <a:latin typeface="Montserrat" panose="00000500000000000000" pitchFamily="50" charset="0"/>
                <a:cs typeface="Aharoni" panose="02010803020104030203" pitchFamily="2" charset="-79"/>
              </a:rPr>
              <a:t>Business </a:t>
            </a: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Aharoni" panose="02010803020104030203" pitchFamily="2" charset="-79"/>
              </a:rPr>
              <a:t>Template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68887BF-F1F9-4CD6-ACC2-CAACE2D336DE}"/>
              </a:ext>
            </a:extLst>
          </p:cNvPr>
          <p:cNvSpPr txBox="1"/>
          <p:nvPr/>
        </p:nvSpPr>
        <p:spPr>
          <a:xfrm>
            <a:off x="5357284" y="12469598"/>
            <a:ext cx="3987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  <a:latin typeface="Gotham" panose="02000504020000020004" pitchFamily="2" charset="0"/>
              </a:rPr>
              <a:t>Lorem ipsum dolor sit </a:t>
            </a:r>
            <a:r>
              <a:rPr lang="en-US" sz="2000" i="1" dirty="0" err="1">
                <a:solidFill>
                  <a:schemeClr val="bg1"/>
                </a:solidFill>
                <a:latin typeface="Gotham" panose="02000504020000020004" pitchFamily="2" charset="0"/>
              </a:rPr>
              <a:t>amet</a:t>
            </a:r>
            <a:r>
              <a:rPr lang="en-US" sz="2000" i="1" dirty="0">
                <a:solidFill>
                  <a:schemeClr val="bg1"/>
                </a:solidFill>
                <a:latin typeface="Gotham" panose="02000504020000020004" pitchFamily="2" charset="0"/>
              </a:rPr>
              <a:t>, cons </a:t>
            </a:r>
            <a:r>
              <a:rPr lang="en-US" sz="2000" i="1" dirty="0" err="1">
                <a:solidFill>
                  <a:schemeClr val="bg1"/>
                </a:solidFill>
                <a:latin typeface="Gotham" panose="02000504020000020004" pitchFamily="2" charset="0"/>
              </a:rPr>
              <a:t>ect</a:t>
            </a:r>
            <a:r>
              <a:rPr lang="en-US" sz="2000" i="1" dirty="0">
                <a:solidFill>
                  <a:schemeClr val="bg1"/>
                </a:solidFill>
                <a:latin typeface="Gotham" panose="02000504020000020004" pitchFamily="2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Gotham" panose="02000504020000020004" pitchFamily="2" charset="0"/>
              </a:rPr>
              <a:t>etur</a:t>
            </a:r>
            <a:r>
              <a:rPr lang="en-US" sz="2000" i="1" dirty="0">
                <a:solidFill>
                  <a:schemeClr val="bg1"/>
                </a:solidFill>
                <a:latin typeface="Gotham" panose="02000504020000020004" pitchFamily="2" charset="0"/>
              </a:rPr>
              <a:t> ad </a:t>
            </a:r>
            <a:r>
              <a:rPr lang="en-US" sz="2000" i="1" dirty="0" err="1">
                <a:solidFill>
                  <a:schemeClr val="bg1"/>
                </a:solidFill>
                <a:latin typeface="Gotham" panose="02000504020000020004" pitchFamily="2" charset="0"/>
              </a:rPr>
              <a:t>ipis</a:t>
            </a:r>
            <a:r>
              <a:rPr lang="en-US" sz="2000" i="1" dirty="0">
                <a:solidFill>
                  <a:schemeClr val="bg1"/>
                </a:solidFill>
                <a:latin typeface="Gotham" panose="02000504020000020004" pitchFamily="2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Gotham" panose="02000504020000020004" pitchFamily="2" charset="0"/>
              </a:rPr>
              <a:t>cing</a:t>
            </a:r>
            <a:r>
              <a:rPr lang="en-US" sz="2000" i="1" dirty="0">
                <a:solidFill>
                  <a:schemeClr val="bg1"/>
                </a:solidFill>
                <a:latin typeface="Gotham" panose="02000504020000020004" pitchFamily="2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Gotham" panose="02000504020000020004" pitchFamily="2" charset="0"/>
              </a:rPr>
              <a:t>elit</a:t>
            </a:r>
            <a:r>
              <a:rPr lang="en-US" sz="2000" i="1" dirty="0">
                <a:solidFill>
                  <a:schemeClr val="bg1"/>
                </a:solidFill>
                <a:latin typeface="Gotham" panose="02000504020000020004" pitchFamily="2" charset="0"/>
              </a:rPr>
              <a:t>. Ut po </a:t>
            </a:r>
            <a:r>
              <a:rPr lang="en-US" sz="2000" i="1" dirty="0" err="1">
                <a:solidFill>
                  <a:schemeClr val="bg1"/>
                </a:solidFill>
                <a:latin typeface="Gotham" panose="02000504020000020004" pitchFamily="2" charset="0"/>
              </a:rPr>
              <a:t>suere</a:t>
            </a:r>
            <a:r>
              <a:rPr lang="en-US" sz="2000" i="1" dirty="0">
                <a:solidFill>
                  <a:schemeClr val="bg1"/>
                </a:solidFill>
                <a:latin typeface="Gotham" panose="02000504020000020004" pitchFamily="2" charset="0"/>
              </a:rPr>
              <a:t>, </a:t>
            </a:r>
            <a:r>
              <a:rPr lang="en-US" sz="2000" i="1" dirty="0" err="1">
                <a:solidFill>
                  <a:schemeClr val="bg1"/>
                </a:solidFill>
                <a:latin typeface="Gotham" panose="02000504020000020004" pitchFamily="2" charset="0"/>
              </a:rPr>
              <a:t>est</a:t>
            </a:r>
            <a:r>
              <a:rPr lang="en-US" sz="2000" i="1" dirty="0">
                <a:solidFill>
                  <a:schemeClr val="bg1"/>
                </a:solidFill>
                <a:latin typeface="Gotham" panose="02000504020000020004" pitchFamily="2" charset="0"/>
              </a:rPr>
              <a:t> et or n are </a:t>
            </a:r>
            <a:r>
              <a:rPr lang="en-US" sz="2000" i="1" dirty="0" err="1">
                <a:solidFill>
                  <a:schemeClr val="bg1"/>
                </a:solidFill>
                <a:latin typeface="Gotham" panose="02000504020000020004" pitchFamily="2" charset="0"/>
              </a:rPr>
              <a:t>dapi</a:t>
            </a:r>
            <a:r>
              <a:rPr lang="en-US" sz="2000" i="1" dirty="0">
                <a:solidFill>
                  <a:schemeClr val="bg1"/>
                </a:solidFill>
                <a:latin typeface="Gotham" panose="02000504020000020004" pitchFamily="2" charset="0"/>
              </a:rPr>
              <a:t> bus, sit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A40161C-645E-444A-87D8-00D314B3F1DA}"/>
              </a:ext>
            </a:extLst>
          </p:cNvPr>
          <p:cNvCxnSpPr>
            <a:cxnSpLocks/>
          </p:cNvCxnSpPr>
          <p:nvPr/>
        </p:nvCxnSpPr>
        <p:spPr>
          <a:xfrm>
            <a:off x="3759018" y="21963811"/>
            <a:ext cx="768084" cy="0"/>
          </a:xfrm>
          <a:prstGeom prst="line">
            <a:avLst/>
          </a:prstGeom>
          <a:ln w="63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A2D6D2D6-7410-4DC0-BD22-FC5749A383C6}"/>
              </a:ext>
            </a:extLst>
          </p:cNvPr>
          <p:cNvSpPr txBox="1"/>
          <p:nvPr/>
        </p:nvSpPr>
        <p:spPr>
          <a:xfrm>
            <a:off x="762522" y="21703021"/>
            <a:ext cx="342924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600" b="1" dirty="0">
                <a:gradFill>
                  <a:gsLst>
                    <a:gs pos="50400">
                      <a:srgbClr val="F47222"/>
                    </a:gs>
                    <a:gs pos="100000">
                      <a:srgbClr val="FCA304"/>
                    </a:gs>
                    <a:gs pos="0">
                      <a:srgbClr val="EB4141"/>
                    </a:gs>
                  </a:gsLst>
                  <a:lin ang="2700000" scaled="0"/>
                </a:gradFill>
                <a:latin typeface="Gotham" panose="02000504020000020004" pitchFamily="2" charset="0"/>
                <a:cs typeface="Aharoni" panose="02010803020104030203" pitchFamily="2" charset="-79"/>
              </a:rPr>
              <a:t>Contact Us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8D97308-CAC4-4187-86B2-4F9E949D6800}"/>
              </a:ext>
            </a:extLst>
          </p:cNvPr>
          <p:cNvGrpSpPr/>
          <p:nvPr/>
        </p:nvGrpSpPr>
        <p:grpSpPr>
          <a:xfrm>
            <a:off x="1453565" y="22528211"/>
            <a:ext cx="2207954" cy="2207954"/>
            <a:chOff x="3874100" y="175036"/>
            <a:chExt cx="708408" cy="708408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CD97196-95B3-42DC-86B9-4B1678DE1104}"/>
                </a:ext>
              </a:extLst>
            </p:cNvPr>
            <p:cNvSpPr/>
            <p:nvPr/>
          </p:nvSpPr>
          <p:spPr>
            <a:xfrm>
              <a:off x="3874100" y="175036"/>
              <a:ext cx="708408" cy="708408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C39C36F1-C2B3-4F4C-BD02-51E5C9830FD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912994" y="213930"/>
              <a:ext cx="630620" cy="630620"/>
            </a:xfrm>
            <a:prstGeom prst="rect">
              <a:avLst/>
            </a:prstGeom>
          </p:spPr>
        </p:pic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4148237D-3968-4D6F-B543-C06CFC63BCB7}"/>
              </a:ext>
            </a:extLst>
          </p:cNvPr>
          <p:cNvSpPr txBox="1"/>
          <p:nvPr/>
        </p:nvSpPr>
        <p:spPr>
          <a:xfrm>
            <a:off x="5242499" y="22662821"/>
            <a:ext cx="49846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000" b="1" dirty="0">
                <a:solidFill>
                  <a:schemeClr val="bg1"/>
                </a:solidFill>
                <a:latin typeface="Montserrat" panose="00000500000000000000" pitchFamily="50" charset="0"/>
              </a:rPr>
              <a:t>Call Us :</a:t>
            </a:r>
          </a:p>
          <a:p>
            <a:pPr>
              <a:lnSpc>
                <a:spcPct val="80000"/>
              </a:lnSpc>
            </a:pPr>
            <a:r>
              <a:rPr lang="en-US" sz="4000" b="1" dirty="0">
                <a:gradFill>
                  <a:gsLst>
                    <a:gs pos="0">
                      <a:srgbClr val="FCA304"/>
                    </a:gs>
                    <a:gs pos="54900">
                      <a:srgbClr val="F36D25"/>
                    </a:gs>
                    <a:gs pos="100000">
                      <a:srgbClr val="EB4141"/>
                    </a:gs>
                  </a:gsLst>
                  <a:lin ang="0" scaled="0"/>
                </a:gradFill>
                <a:latin typeface="Montserrat" panose="00000500000000000000" pitchFamily="50" charset="0"/>
              </a:rPr>
              <a:t>(11) 222 333 444</a:t>
            </a:r>
          </a:p>
        </p:txBody>
      </p:sp>
      <p:pic>
        <p:nvPicPr>
          <p:cNvPr id="46" name="Graphic 45" descr="Receiver">
            <a:extLst>
              <a:ext uri="{FF2B5EF4-FFF2-40B4-BE49-F238E27FC236}">
                <a16:creationId xmlns:a16="http://schemas.microsoft.com/office/drawing/2014/main" id="{D99EE8B1-BE54-4F21-9468-6F21D774206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4122258" y="22686056"/>
            <a:ext cx="932260" cy="932260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D59CC1E8-169E-4A82-B4C5-A5C13F3B1B2D}"/>
              </a:ext>
            </a:extLst>
          </p:cNvPr>
          <p:cNvSpPr txBox="1"/>
          <p:nvPr/>
        </p:nvSpPr>
        <p:spPr>
          <a:xfrm>
            <a:off x="4273488" y="23983271"/>
            <a:ext cx="672770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600" dirty="0">
                <a:solidFill>
                  <a:schemeClr val="bg1"/>
                </a:solidFill>
                <a:latin typeface="Montserrat" panose="00000500000000000000" pitchFamily="50" charset="0"/>
              </a:rPr>
              <a:t>www.yourdomain.com</a:t>
            </a:r>
          </a:p>
          <a:p>
            <a:r>
              <a:rPr lang="en-US" sz="1600" dirty="0">
                <a:solidFill>
                  <a:schemeClr val="bg1"/>
                </a:solidFill>
                <a:latin typeface="Montserrat" panose="00000500000000000000" pitchFamily="50" charset="0"/>
              </a:rPr>
              <a:t>IN 12456 DESIGN STREET 2000 IN EARTH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24EB7BE6-94EC-4F75-B173-7DE31778CBA4}"/>
              </a:ext>
            </a:extLst>
          </p:cNvPr>
          <p:cNvGrpSpPr/>
          <p:nvPr/>
        </p:nvGrpSpPr>
        <p:grpSpPr>
          <a:xfrm>
            <a:off x="874236" y="726343"/>
            <a:ext cx="3714152" cy="976935"/>
            <a:chOff x="3931868" y="-1198849"/>
            <a:chExt cx="4801648" cy="1262982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A0DA04E-4E43-4224-84F1-F0425F479B56}"/>
                </a:ext>
              </a:extLst>
            </p:cNvPr>
            <p:cNvSpPr/>
            <p:nvPr/>
          </p:nvSpPr>
          <p:spPr>
            <a:xfrm>
              <a:off x="3931868" y="-1189522"/>
              <a:ext cx="1253655" cy="1253655"/>
            </a:xfrm>
            <a:prstGeom prst="ellipse">
              <a:avLst/>
            </a:prstGeom>
            <a:gradFill>
              <a:gsLst>
                <a:gs pos="50400">
                  <a:srgbClr val="F47222"/>
                </a:gs>
                <a:gs pos="100000">
                  <a:srgbClr val="FCA304"/>
                </a:gs>
                <a:gs pos="0">
                  <a:srgbClr val="EB414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2B150DF-7B79-4A41-BD7D-21E4A15AB2E0}"/>
                </a:ext>
              </a:extLst>
            </p:cNvPr>
            <p:cNvSpPr txBox="1"/>
            <p:nvPr/>
          </p:nvSpPr>
          <p:spPr>
            <a:xfrm>
              <a:off x="5369664" y="-1198849"/>
              <a:ext cx="3363852" cy="8355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YOUR LOGO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11F16AC-73AC-4E29-9B6F-EE32698366B2}"/>
                </a:ext>
              </a:extLst>
            </p:cNvPr>
            <p:cNvSpPr txBox="1"/>
            <p:nvPr/>
          </p:nvSpPr>
          <p:spPr>
            <a:xfrm>
              <a:off x="5583415" y="-562695"/>
              <a:ext cx="2965960" cy="517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bg2">
                      <a:lumMod val="50000"/>
                    </a:schemeClr>
                  </a:solidFill>
                  <a:latin typeface="Bahnschrift" panose="020B0502040204020203" pitchFamily="34" charset="0"/>
                </a:rPr>
                <a:t>YOUR LOGO NAME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6770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E0A37CB-E197-440F-A0ED-4C47CE0896BD}"/>
              </a:ext>
            </a:extLst>
          </p:cNvPr>
          <p:cNvSpPr/>
          <p:nvPr/>
        </p:nvSpPr>
        <p:spPr>
          <a:xfrm>
            <a:off x="640945" y="7178175"/>
            <a:ext cx="10274392" cy="18024346"/>
          </a:xfrm>
          <a:custGeom>
            <a:avLst/>
            <a:gdLst>
              <a:gd name="connsiteX0" fmla="*/ 36186 w 10308356"/>
              <a:gd name="connsiteY0" fmla="*/ 18024346 h 18024345"/>
              <a:gd name="connsiteX1" fmla="*/ 36186 w 10308356"/>
              <a:gd name="connsiteY1" fmla="*/ 9890354 h 18024345"/>
              <a:gd name="connsiteX2" fmla="*/ 3587091 w 10308356"/>
              <a:gd name="connsiteY2" fmla="*/ 6683084 h 18024345"/>
              <a:gd name="connsiteX3" fmla="*/ 10308357 w 10308356"/>
              <a:gd name="connsiteY3" fmla="*/ 0 h 18024345"/>
              <a:gd name="connsiteX4" fmla="*/ 10308357 w 10308356"/>
              <a:gd name="connsiteY4" fmla="*/ 18023072 h 18024345"/>
              <a:gd name="connsiteX5" fmla="*/ 36186 w 10308356"/>
              <a:gd name="connsiteY5" fmla="*/ 18023072 h 18024345"/>
              <a:gd name="connsiteX0" fmla="*/ 9540 w 10281711"/>
              <a:gd name="connsiteY0" fmla="*/ 18024346 h 18024346"/>
              <a:gd name="connsiteX1" fmla="*/ 9540 w 10281711"/>
              <a:gd name="connsiteY1" fmla="*/ 9890354 h 18024346"/>
              <a:gd name="connsiteX2" fmla="*/ 3560445 w 10281711"/>
              <a:gd name="connsiteY2" fmla="*/ 6683084 h 18024346"/>
              <a:gd name="connsiteX3" fmla="*/ 10281711 w 10281711"/>
              <a:gd name="connsiteY3" fmla="*/ 0 h 18024346"/>
              <a:gd name="connsiteX4" fmla="*/ 10281711 w 10281711"/>
              <a:gd name="connsiteY4" fmla="*/ 18023072 h 18024346"/>
              <a:gd name="connsiteX5" fmla="*/ 9540 w 10281711"/>
              <a:gd name="connsiteY5" fmla="*/ 18023072 h 18024346"/>
              <a:gd name="connsiteX6" fmla="*/ 9540 w 10281711"/>
              <a:gd name="connsiteY6" fmla="*/ 18024346 h 18024346"/>
              <a:gd name="connsiteX0" fmla="*/ 2221 w 10274392"/>
              <a:gd name="connsiteY0" fmla="*/ 18024346 h 18024346"/>
              <a:gd name="connsiteX1" fmla="*/ 2221 w 10274392"/>
              <a:gd name="connsiteY1" fmla="*/ 9890354 h 18024346"/>
              <a:gd name="connsiteX2" fmla="*/ 3553126 w 10274392"/>
              <a:gd name="connsiteY2" fmla="*/ 6683084 h 18024346"/>
              <a:gd name="connsiteX3" fmla="*/ 10274392 w 10274392"/>
              <a:gd name="connsiteY3" fmla="*/ 0 h 18024346"/>
              <a:gd name="connsiteX4" fmla="*/ 10274392 w 10274392"/>
              <a:gd name="connsiteY4" fmla="*/ 18023072 h 18024346"/>
              <a:gd name="connsiteX5" fmla="*/ 2221 w 10274392"/>
              <a:gd name="connsiteY5" fmla="*/ 18023072 h 18024346"/>
              <a:gd name="connsiteX6" fmla="*/ 2221 w 10274392"/>
              <a:gd name="connsiteY6" fmla="*/ 18024346 h 18024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74392" h="18024346">
                <a:moveTo>
                  <a:pt x="2221" y="18024346"/>
                </a:moveTo>
                <a:lnTo>
                  <a:pt x="2221" y="9890354"/>
                </a:lnTo>
                <a:cubicBezTo>
                  <a:pt x="2221" y="9890354"/>
                  <a:pt x="-211440" y="6650264"/>
                  <a:pt x="3553126" y="6683084"/>
                </a:cubicBezTo>
                <a:cubicBezTo>
                  <a:pt x="7317692" y="6715904"/>
                  <a:pt x="9853120" y="5003086"/>
                  <a:pt x="10274392" y="0"/>
                </a:cubicBezTo>
                <a:lnTo>
                  <a:pt x="10274392" y="18023072"/>
                </a:lnTo>
                <a:lnTo>
                  <a:pt x="2221" y="18023072"/>
                </a:lnTo>
                <a:lnTo>
                  <a:pt x="2221" y="18024346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127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FA7595A-FD37-46B3-AE9D-183A74A14E0A}"/>
              </a:ext>
            </a:extLst>
          </p:cNvPr>
          <p:cNvSpPr/>
          <p:nvPr/>
        </p:nvSpPr>
        <p:spPr>
          <a:xfrm>
            <a:off x="-730048" y="-92266"/>
            <a:ext cx="9149115" cy="9546717"/>
          </a:xfrm>
          <a:custGeom>
            <a:avLst/>
            <a:gdLst>
              <a:gd name="connsiteX0" fmla="*/ 702545 w 9149115"/>
              <a:gd name="connsiteY0" fmla="*/ 9546717 h 9546717"/>
              <a:gd name="connsiteX1" fmla="*/ 2443634 w 9149115"/>
              <a:gd name="connsiteY1" fmla="*/ 5957631 h 9546717"/>
              <a:gd name="connsiteX2" fmla="*/ 8859445 w 9149115"/>
              <a:gd name="connsiteY2" fmla="*/ 0 h 9546717"/>
              <a:gd name="connsiteX3" fmla="*/ 0 w 9149115"/>
              <a:gd name="connsiteY3" fmla="*/ 0 h 9546717"/>
              <a:gd name="connsiteX4" fmla="*/ 0 w 9149115"/>
              <a:gd name="connsiteY4" fmla="*/ 9546717 h 9546717"/>
              <a:gd name="connsiteX5" fmla="*/ 702545 w 9149115"/>
              <a:gd name="connsiteY5" fmla="*/ 9546717 h 9546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9115" h="9546717">
                <a:moveTo>
                  <a:pt x="702545" y="9546717"/>
                </a:moveTo>
                <a:cubicBezTo>
                  <a:pt x="702545" y="9546717"/>
                  <a:pt x="-114545" y="6912175"/>
                  <a:pt x="2443634" y="5957631"/>
                </a:cubicBezTo>
                <a:cubicBezTo>
                  <a:pt x="5001813" y="5003086"/>
                  <a:pt x="10463080" y="4810905"/>
                  <a:pt x="8859445" y="0"/>
                </a:cubicBezTo>
                <a:lnTo>
                  <a:pt x="0" y="0"/>
                </a:lnTo>
                <a:lnTo>
                  <a:pt x="0" y="9546717"/>
                </a:lnTo>
                <a:lnTo>
                  <a:pt x="702545" y="9546717"/>
                </a:lnTo>
                <a:close/>
              </a:path>
            </a:pathLst>
          </a:custGeom>
          <a:gradFill>
            <a:gsLst>
              <a:gs pos="100000">
                <a:srgbClr val="00B0F0"/>
              </a:gs>
              <a:gs pos="54000">
                <a:srgbClr val="0093DA"/>
              </a:gs>
              <a:gs pos="0">
                <a:srgbClr val="0070C0"/>
              </a:gs>
            </a:gsLst>
            <a:lin ang="2700000" scaled="0"/>
          </a:gradFill>
          <a:ln w="127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3F644890-3E2D-45E0-924F-A43B8074458F}"/>
              </a:ext>
            </a:extLst>
          </p:cNvPr>
          <p:cNvSpPr/>
          <p:nvPr/>
        </p:nvSpPr>
        <p:spPr>
          <a:xfrm>
            <a:off x="636317" y="2580870"/>
            <a:ext cx="9519280" cy="10550148"/>
          </a:xfrm>
          <a:custGeom>
            <a:avLst/>
            <a:gdLst>
              <a:gd name="connsiteX0" fmla="*/ 3863371 w 9519280"/>
              <a:gd name="connsiteY0" fmla="*/ 3070033 h 10550148"/>
              <a:gd name="connsiteX1" fmla="*/ 465193 w 9519280"/>
              <a:gd name="connsiteY1" fmla="*/ 8568209 h 10550148"/>
              <a:gd name="connsiteX2" fmla="*/ 8828275 w 9519280"/>
              <a:gd name="connsiteY2" fmla="*/ 625126 h 10550148"/>
              <a:gd name="connsiteX3" fmla="*/ 8104095 w 9519280"/>
              <a:gd name="connsiteY3" fmla="*/ 768944 h 10550148"/>
              <a:gd name="connsiteX4" fmla="*/ 3863371 w 9519280"/>
              <a:gd name="connsiteY4" fmla="*/ 3070033 h 1055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9280" h="10550148">
                <a:moveTo>
                  <a:pt x="3863371" y="3070033"/>
                </a:moveTo>
                <a:cubicBezTo>
                  <a:pt x="3863371" y="3070033"/>
                  <a:pt x="-1596623" y="4177304"/>
                  <a:pt x="465193" y="8568209"/>
                </a:cubicBezTo>
                <a:cubicBezTo>
                  <a:pt x="2527009" y="12959114"/>
                  <a:pt x="12150090" y="9942753"/>
                  <a:pt x="8828275" y="625126"/>
                </a:cubicBezTo>
                <a:cubicBezTo>
                  <a:pt x="8828275" y="625126"/>
                  <a:pt x="8473185" y="-872873"/>
                  <a:pt x="8104095" y="768944"/>
                </a:cubicBezTo>
                <a:cubicBezTo>
                  <a:pt x="7735004" y="2410761"/>
                  <a:pt x="3863371" y="3070033"/>
                  <a:pt x="3863371" y="3070033"/>
                </a:cubicBezTo>
                <a:close/>
              </a:path>
            </a:pathLst>
          </a:custGeom>
          <a:blipFill>
            <a:blip r:embed="rId2"/>
            <a:srcRect/>
            <a:stretch>
              <a:fillRect l="-33114" r="-33114"/>
            </a:stretch>
          </a:blipFill>
          <a:ln w="127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5AF7FC4-E9CB-4ED1-902C-A874D583EA8A}"/>
              </a:ext>
            </a:extLst>
          </p:cNvPr>
          <p:cNvGrpSpPr/>
          <p:nvPr/>
        </p:nvGrpSpPr>
        <p:grpSpPr>
          <a:xfrm>
            <a:off x="874236" y="726343"/>
            <a:ext cx="3714152" cy="976935"/>
            <a:chOff x="3931868" y="-1198849"/>
            <a:chExt cx="4801648" cy="1262982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039B7B8-840F-4B96-B592-FBE5B7145C4E}"/>
                </a:ext>
              </a:extLst>
            </p:cNvPr>
            <p:cNvSpPr/>
            <p:nvPr/>
          </p:nvSpPr>
          <p:spPr>
            <a:xfrm>
              <a:off x="3931868" y="-1189522"/>
              <a:ext cx="1253655" cy="12536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AABB844-70E3-4ED6-A3EC-C3447F55634E}"/>
                </a:ext>
              </a:extLst>
            </p:cNvPr>
            <p:cNvSpPr txBox="1"/>
            <p:nvPr/>
          </p:nvSpPr>
          <p:spPr>
            <a:xfrm>
              <a:off x="5369664" y="-1198849"/>
              <a:ext cx="3363852" cy="8355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YOUR LOGO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6B43682-BB38-4B3D-B4CC-50F0FD7D841F}"/>
                </a:ext>
              </a:extLst>
            </p:cNvPr>
            <p:cNvSpPr txBox="1"/>
            <p:nvPr/>
          </p:nvSpPr>
          <p:spPr>
            <a:xfrm>
              <a:off x="5583415" y="-562695"/>
              <a:ext cx="2965960" cy="517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bg2"/>
                  </a:solidFill>
                  <a:latin typeface="Bahnschrift" panose="020B0502040204020203" pitchFamily="34" charset="0"/>
                </a:rPr>
                <a:t>YOUR LOGO NAME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FE7F0DBB-A0BF-4612-B67F-A1A1194435DA}"/>
              </a:ext>
            </a:extLst>
          </p:cNvPr>
          <p:cNvSpPr txBox="1"/>
          <p:nvPr/>
        </p:nvSpPr>
        <p:spPr>
          <a:xfrm>
            <a:off x="818293" y="2335018"/>
            <a:ext cx="725531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dirty="0">
                <a:solidFill>
                  <a:schemeClr val="bg1"/>
                </a:solidFill>
                <a:latin typeface="Montserrat" panose="00000500000000000000" pitchFamily="50" charset="0"/>
                <a:cs typeface="Aharoni" panose="02010803020104030203" pitchFamily="2" charset="-79"/>
              </a:rPr>
              <a:t>Build Your </a:t>
            </a:r>
            <a:r>
              <a:rPr lang="en-US" sz="9000" b="1" dirty="0">
                <a:solidFill>
                  <a:schemeClr val="bg1"/>
                </a:solidFill>
                <a:latin typeface="Montserrat" panose="00000500000000000000" pitchFamily="50" charset="0"/>
                <a:cs typeface="Aharoni" panose="02010803020104030203" pitchFamily="2" charset="-79"/>
              </a:rPr>
              <a:t>Ideas To </a:t>
            </a:r>
            <a:r>
              <a:rPr lang="en-US" sz="9000" b="1" dirty="0">
                <a:solidFill>
                  <a:schemeClr val="tx2">
                    <a:lumMod val="50000"/>
                  </a:schemeClr>
                </a:solidFill>
                <a:latin typeface="Montserrat" panose="00000500000000000000" pitchFamily="50" charset="0"/>
                <a:cs typeface="Aharoni" panose="02010803020104030203" pitchFamily="2" charset="-79"/>
              </a:rPr>
              <a:t>Success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B00347-13CD-4C2C-8FAD-3BE95BD455BA}"/>
              </a:ext>
            </a:extLst>
          </p:cNvPr>
          <p:cNvSpPr txBox="1"/>
          <p:nvPr/>
        </p:nvSpPr>
        <p:spPr>
          <a:xfrm>
            <a:off x="2841171" y="14655826"/>
            <a:ext cx="7122147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600" dirty="0">
                <a:solidFill>
                  <a:schemeClr val="bg1"/>
                </a:solidFill>
                <a:latin typeface="Gotham" panose="02000504020000020004" pitchFamily="2" charset="0"/>
                <a:cs typeface="Aharoni" panose="02010803020104030203" pitchFamily="2" charset="-79"/>
              </a:rPr>
              <a:t>Lorem Ipsum </a:t>
            </a:r>
            <a:r>
              <a:rPr lang="en-US" sz="6600" b="1" dirty="0">
                <a:gradFill>
                  <a:gsLst>
                    <a:gs pos="100000">
                      <a:srgbClr val="00B0F0"/>
                    </a:gs>
                    <a:gs pos="47800">
                      <a:srgbClr val="008FD7"/>
                    </a:gs>
                    <a:gs pos="0">
                      <a:srgbClr val="0070C0"/>
                    </a:gs>
                  </a:gsLst>
                  <a:lin ang="2700000" scaled="0"/>
                </a:gradFill>
                <a:latin typeface="Gotham" panose="02000504020000020004" pitchFamily="2" charset="0"/>
                <a:cs typeface="Aharoni" panose="02010803020104030203" pitchFamily="2" charset="-79"/>
              </a:rPr>
              <a:t>Dolor Sit </a:t>
            </a:r>
            <a:r>
              <a:rPr lang="en-US" sz="6600" b="1" dirty="0" err="1">
                <a:gradFill>
                  <a:gsLst>
                    <a:gs pos="100000">
                      <a:srgbClr val="00B0F0"/>
                    </a:gs>
                    <a:gs pos="47800">
                      <a:srgbClr val="008FD7"/>
                    </a:gs>
                    <a:gs pos="0">
                      <a:srgbClr val="0070C0"/>
                    </a:gs>
                  </a:gsLst>
                  <a:lin ang="2700000" scaled="0"/>
                </a:gradFill>
                <a:latin typeface="Gotham" panose="02000504020000020004" pitchFamily="2" charset="0"/>
                <a:cs typeface="Aharoni" panose="02010803020104030203" pitchFamily="2" charset="-79"/>
              </a:rPr>
              <a:t>Amet</a:t>
            </a:r>
            <a:endParaRPr lang="en-US" sz="6600" b="1" dirty="0">
              <a:gradFill>
                <a:gsLst>
                  <a:gs pos="100000">
                    <a:srgbClr val="00B0F0"/>
                  </a:gs>
                  <a:gs pos="47800">
                    <a:srgbClr val="008FD7"/>
                  </a:gs>
                  <a:gs pos="0">
                    <a:srgbClr val="0070C0"/>
                  </a:gs>
                </a:gsLst>
                <a:lin ang="2700000" scaled="0"/>
              </a:gradFill>
              <a:latin typeface="Gotham" panose="02000504020000020004" pitchFamily="2" charset="0"/>
              <a:cs typeface="Aharoni" panose="02010803020104030203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F2DE5C-6F5D-41C0-A847-7FAA61E79248}"/>
              </a:ext>
            </a:extLst>
          </p:cNvPr>
          <p:cNvSpPr txBox="1"/>
          <p:nvPr/>
        </p:nvSpPr>
        <p:spPr>
          <a:xfrm>
            <a:off x="1986394" y="16548940"/>
            <a:ext cx="7976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consectetur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ornare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dapibus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sit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3CF3EE-E906-463E-8EEB-F5239C55FFCC}"/>
              </a:ext>
            </a:extLst>
          </p:cNvPr>
          <p:cNvSpPr txBox="1"/>
          <p:nvPr/>
        </p:nvSpPr>
        <p:spPr>
          <a:xfrm>
            <a:off x="3046589" y="19239058"/>
            <a:ext cx="27427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dapibus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</a:t>
            </a:r>
            <a:endParaRPr lang="en-US" sz="10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820F66-C503-42F9-8308-6D1D6EC40B5E}"/>
              </a:ext>
            </a:extLst>
          </p:cNvPr>
          <p:cNvSpPr txBox="1"/>
          <p:nvPr/>
        </p:nvSpPr>
        <p:spPr>
          <a:xfrm>
            <a:off x="3046590" y="18745554"/>
            <a:ext cx="2600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gradFill>
                  <a:gsLst>
                    <a:gs pos="100000">
                      <a:srgbClr val="00B0F0"/>
                    </a:gs>
                    <a:gs pos="47800">
                      <a:srgbClr val="008FD7"/>
                    </a:gs>
                    <a:gs pos="0">
                      <a:srgbClr val="0070C0"/>
                    </a:gs>
                  </a:gsLst>
                  <a:lin ang="2700000" scaled="0"/>
                </a:gradFill>
                <a:latin typeface="Gotham" panose="02000504020000020004" pitchFamily="2" charset="0"/>
              </a:rPr>
              <a:t>Lorem Ipsum</a:t>
            </a:r>
            <a:endParaRPr lang="en-US" sz="2800" dirty="0">
              <a:gradFill>
                <a:gsLst>
                  <a:gs pos="100000">
                    <a:srgbClr val="00B0F0"/>
                  </a:gs>
                  <a:gs pos="47800">
                    <a:srgbClr val="008FD7"/>
                  </a:gs>
                  <a:gs pos="0">
                    <a:srgbClr val="0070C0"/>
                  </a:gs>
                </a:gsLst>
                <a:lin ang="2700000" scaled="0"/>
              </a:gradFill>
              <a:latin typeface="Gotham" panose="02000504020000020004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61ECA3D-D9CE-43BD-BD99-67A11D69F3AC}"/>
              </a:ext>
            </a:extLst>
          </p:cNvPr>
          <p:cNvSpPr/>
          <p:nvPr/>
        </p:nvSpPr>
        <p:spPr>
          <a:xfrm>
            <a:off x="1628215" y="18893049"/>
            <a:ext cx="1276292" cy="1276292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3EC28D"/>
              </a:solidFill>
            </a:endParaRPr>
          </a:p>
        </p:txBody>
      </p:sp>
      <p:pic>
        <p:nvPicPr>
          <p:cNvPr id="22" name="Graphic 21" descr="Speaker Phone">
            <a:extLst>
              <a:ext uri="{FF2B5EF4-FFF2-40B4-BE49-F238E27FC236}">
                <a16:creationId xmlns:a16="http://schemas.microsoft.com/office/drawing/2014/main" id="{21555790-1C70-4F0B-9605-FB111E2A08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821097" y="19073558"/>
            <a:ext cx="915274" cy="91527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704B24D-9E49-41AC-AE69-30C5596D7887}"/>
              </a:ext>
            </a:extLst>
          </p:cNvPr>
          <p:cNvSpPr txBox="1"/>
          <p:nvPr/>
        </p:nvSpPr>
        <p:spPr>
          <a:xfrm>
            <a:off x="7473232" y="19239058"/>
            <a:ext cx="27427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dapibus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</a:t>
            </a:r>
            <a:endParaRPr lang="en-US" sz="10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894A63E-5B57-4C5E-911D-A44228DAF562}"/>
              </a:ext>
            </a:extLst>
          </p:cNvPr>
          <p:cNvSpPr txBox="1"/>
          <p:nvPr/>
        </p:nvSpPr>
        <p:spPr>
          <a:xfrm>
            <a:off x="7473233" y="18745554"/>
            <a:ext cx="2600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gradFill>
                  <a:gsLst>
                    <a:gs pos="100000">
                      <a:srgbClr val="00B0F0"/>
                    </a:gs>
                    <a:gs pos="47800">
                      <a:srgbClr val="008FD7"/>
                    </a:gs>
                    <a:gs pos="0">
                      <a:srgbClr val="0070C0"/>
                    </a:gs>
                  </a:gsLst>
                  <a:lin ang="2700000" scaled="0"/>
                </a:gradFill>
                <a:latin typeface="Gotham" panose="02000504020000020004" pitchFamily="2" charset="0"/>
              </a:rPr>
              <a:t>Lorem Ipsum</a:t>
            </a:r>
            <a:endParaRPr lang="en-US" sz="2800" dirty="0">
              <a:gradFill>
                <a:gsLst>
                  <a:gs pos="100000">
                    <a:srgbClr val="00B0F0"/>
                  </a:gs>
                  <a:gs pos="47800">
                    <a:srgbClr val="008FD7"/>
                  </a:gs>
                  <a:gs pos="0">
                    <a:srgbClr val="0070C0"/>
                  </a:gs>
                </a:gsLst>
                <a:lin ang="2700000" scaled="0"/>
              </a:gradFill>
              <a:latin typeface="Gotham" panose="02000504020000020004" pitchFamily="2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D65D1C4-AF4A-491B-9347-100EEEDD5224}"/>
              </a:ext>
            </a:extLst>
          </p:cNvPr>
          <p:cNvSpPr/>
          <p:nvPr/>
        </p:nvSpPr>
        <p:spPr>
          <a:xfrm>
            <a:off x="6054858" y="18893049"/>
            <a:ext cx="1276292" cy="1276292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3EC28D"/>
              </a:solidFill>
            </a:endParaRPr>
          </a:p>
        </p:txBody>
      </p:sp>
      <p:pic>
        <p:nvPicPr>
          <p:cNvPr id="26" name="Graphic 25" descr="Target Audience">
            <a:extLst>
              <a:ext uri="{FF2B5EF4-FFF2-40B4-BE49-F238E27FC236}">
                <a16:creationId xmlns:a16="http://schemas.microsoft.com/office/drawing/2014/main" id="{268B87C2-F837-451E-8DC9-9CB5FBE1D4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247740" y="19073558"/>
            <a:ext cx="915274" cy="91527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AE5DA2E-B85F-4A52-989E-FC9108ED882D}"/>
              </a:ext>
            </a:extLst>
          </p:cNvPr>
          <p:cNvSpPr txBox="1"/>
          <p:nvPr/>
        </p:nvSpPr>
        <p:spPr>
          <a:xfrm>
            <a:off x="3062431" y="21218291"/>
            <a:ext cx="27427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dapibus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</a:t>
            </a:r>
            <a:endParaRPr lang="en-US" sz="10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D38819-635B-449F-9D9F-9E7A0720B0B6}"/>
              </a:ext>
            </a:extLst>
          </p:cNvPr>
          <p:cNvSpPr txBox="1"/>
          <p:nvPr/>
        </p:nvSpPr>
        <p:spPr>
          <a:xfrm>
            <a:off x="3062432" y="20724787"/>
            <a:ext cx="2600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gradFill>
                  <a:gsLst>
                    <a:gs pos="100000">
                      <a:srgbClr val="00B0F0"/>
                    </a:gs>
                    <a:gs pos="47800">
                      <a:srgbClr val="008FD7"/>
                    </a:gs>
                    <a:gs pos="0">
                      <a:srgbClr val="0070C0"/>
                    </a:gs>
                  </a:gsLst>
                  <a:lin ang="2700000" scaled="0"/>
                </a:gradFill>
                <a:latin typeface="Gotham" panose="02000504020000020004" pitchFamily="2" charset="0"/>
              </a:rPr>
              <a:t>Lorem Ipsum</a:t>
            </a:r>
            <a:endParaRPr lang="en-US" sz="2800" dirty="0">
              <a:gradFill>
                <a:gsLst>
                  <a:gs pos="100000">
                    <a:srgbClr val="00B0F0"/>
                  </a:gs>
                  <a:gs pos="47800">
                    <a:srgbClr val="008FD7"/>
                  </a:gs>
                  <a:gs pos="0">
                    <a:srgbClr val="0070C0"/>
                  </a:gs>
                </a:gsLst>
                <a:lin ang="2700000" scaled="0"/>
              </a:gradFill>
              <a:latin typeface="Gotham" panose="02000504020000020004" pitchFamily="2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704DF2C-8654-4F33-A371-D18CC339F819}"/>
              </a:ext>
            </a:extLst>
          </p:cNvPr>
          <p:cNvSpPr/>
          <p:nvPr/>
        </p:nvSpPr>
        <p:spPr>
          <a:xfrm>
            <a:off x="1644057" y="20872282"/>
            <a:ext cx="1276292" cy="1276292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3EC28D"/>
              </a:solidFill>
            </a:endParaRPr>
          </a:p>
        </p:txBody>
      </p:sp>
      <p:pic>
        <p:nvPicPr>
          <p:cNvPr id="30" name="Graphic 29" descr="Handshake">
            <a:extLst>
              <a:ext uri="{FF2B5EF4-FFF2-40B4-BE49-F238E27FC236}">
                <a16:creationId xmlns:a16="http://schemas.microsoft.com/office/drawing/2014/main" id="{524B7080-112C-41CE-BED6-1BF65D535F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824239" y="21052791"/>
            <a:ext cx="915274" cy="915274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383C8A4-A4EA-4F34-B4C4-C7F7D5051E73}"/>
              </a:ext>
            </a:extLst>
          </p:cNvPr>
          <p:cNvSpPr txBox="1"/>
          <p:nvPr/>
        </p:nvSpPr>
        <p:spPr>
          <a:xfrm>
            <a:off x="7489074" y="21218291"/>
            <a:ext cx="27427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dapibus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</a:t>
            </a:r>
            <a:endParaRPr lang="en-US" sz="10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8D55AD7-B483-481C-82B0-A0E1CAF2996E}"/>
              </a:ext>
            </a:extLst>
          </p:cNvPr>
          <p:cNvSpPr txBox="1"/>
          <p:nvPr/>
        </p:nvSpPr>
        <p:spPr>
          <a:xfrm>
            <a:off x="7489075" y="20724787"/>
            <a:ext cx="2600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gradFill>
                  <a:gsLst>
                    <a:gs pos="100000">
                      <a:srgbClr val="00B0F0"/>
                    </a:gs>
                    <a:gs pos="47800">
                      <a:srgbClr val="008FD7"/>
                    </a:gs>
                    <a:gs pos="0">
                      <a:srgbClr val="0070C0"/>
                    </a:gs>
                  </a:gsLst>
                  <a:lin ang="2700000" scaled="0"/>
                </a:gradFill>
                <a:latin typeface="Gotham" panose="02000504020000020004" pitchFamily="2" charset="0"/>
              </a:rPr>
              <a:t>Lorem Ipsum</a:t>
            </a:r>
            <a:endParaRPr lang="en-US" sz="2800" dirty="0">
              <a:gradFill>
                <a:gsLst>
                  <a:gs pos="100000">
                    <a:srgbClr val="00B0F0"/>
                  </a:gs>
                  <a:gs pos="47800">
                    <a:srgbClr val="008FD7"/>
                  </a:gs>
                  <a:gs pos="0">
                    <a:srgbClr val="0070C0"/>
                  </a:gs>
                </a:gsLst>
                <a:lin ang="2700000" scaled="0"/>
              </a:gradFill>
              <a:latin typeface="Gotham" panose="02000504020000020004" pitchFamily="2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3EC8D71-B426-470E-BBAD-FD643285FD17}"/>
              </a:ext>
            </a:extLst>
          </p:cNvPr>
          <p:cNvSpPr/>
          <p:nvPr/>
        </p:nvSpPr>
        <p:spPr>
          <a:xfrm>
            <a:off x="6070700" y="20872282"/>
            <a:ext cx="1276292" cy="1276292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3EC28D"/>
              </a:solidFill>
            </a:endParaRPr>
          </a:p>
        </p:txBody>
      </p:sp>
      <p:pic>
        <p:nvPicPr>
          <p:cNvPr id="34" name="Graphic 33" descr="Gears">
            <a:extLst>
              <a:ext uri="{FF2B5EF4-FFF2-40B4-BE49-F238E27FC236}">
                <a16:creationId xmlns:a16="http://schemas.microsoft.com/office/drawing/2014/main" id="{4BC10CAD-C2B8-4DA9-92E0-F0B9806E8E2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6263582" y="21052791"/>
            <a:ext cx="915274" cy="915274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43F7AB3-AF51-4161-88CD-F17BDB7334B2}"/>
              </a:ext>
            </a:extLst>
          </p:cNvPr>
          <p:cNvSpPr txBox="1"/>
          <p:nvPr/>
        </p:nvSpPr>
        <p:spPr>
          <a:xfrm>
            <a:off x="6120740" y="17911935"/>
            <a:ext cx="3842577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3200" b="1" dirty="0">
                <a:solidFill>
                  <a:schemeClr val="bg1"/>
                </a:solidFill>
                <a:latin typeface="Gotham" panose="02000504020000020004" pitchFamily="2" charset="0"/>
                <a:cs typeface="Aharoni" panose="02010803020104030203" pitchFamily="2" charset="-79"/>
              </a:rPr>
              <a:t>What We Have :</a:t>
            </a:r>
            <a:endParaRPr lang="en-US" sz="3200" b="1" dirty="0">
              <a:gradFill>
                <a:gsLst>
                  <a:gs pos="100000">
                    <a:srgbClr val="00B0F0"/>
                  </a:gs>
                  <a:gs pos="47800">
                    <a:srgbClr val="008FD7"/>
                  </a:gs>
                  <a:gs pos="0">
                    <a:srgbClr val="0070C0"/>
                  </a:gs>
                </a:gsLst>
                <a:lin ang="2700000" scaled="0"/>
              </a:gradFill>
              <a:latin typeface="Gotham" panose="02000504020000020004" pitchFamily="2" charset="0"/>
              <a:cs typeface="Aharoni" panose="02010803020104030203" pitchFamily="2" charset="-79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F367BDA-DC22-41EA-9BA6-86CDE7F4B737}"/>
              </a:ext>
            </a:extLst>
          </p:cNvPr>
          <p:cNvSpPr/>
          <p:nvPr/>
        </p:nvSpPr>
        <p:spPr>
          <a:xfrm flipH="1">
            <a:off x="-3690809" y="16278209"/>
            <a:ext cx="10274392" cy="18024346"/>
          </a:xfrm>
          <a:custGeom>
            <a:avLst/>
            <a:gdLst>
              <a:gd name="connsiteX0" fmla="*/ 36186 w 10308356"/>
              <a:gd name="connsiteY0" fmla="*/ 18024346 h 18024345"/>
              <a:gd name="connsiteX1" fmla="*/ 36186 w 10308356"/>
              <a:gd name="connsiteY1" fmla="*/ 9890354 h 18024345"/>
              <a:gd name="connsiteX2" fmla="*/ 3587091 w 10308356"/>
              <a:gd name="connsiteY2" fmla="*/ 6683084 h 18024345"/>
              <a:gd name="connsiteX3" fmla="*/ 10308357 w 10308356"/>
              <a:gd name="connsiteY3" fmla="*/ 0 h 18024345"/>
              <a:gd name="connsiteX4" fmla="*/ 10308357 w 10308356"/>
              <a:gd name="connsiteY4" fmla="*/ 18023072 h 18024345"/>
              <a:gd name="connsiteX5" fmla="*/ 36186 w 10308356"/>
              <a:gd name="connsiteY5" fmla="*/ 18023072 h 18024345"/>
              <a:gd name="connsiteX0" fmla="*/ 9540 w 10281711"/>
              <a:gd name="connsiteY0" fmla="*/ 18024346 h 18024346"/>
              <a:gd name="connsiteX1" fmla="*/ 9540 w 10281711"/>
              <a:gd name="connsiteY1" fmla="*/ 9890354 h 18024346"/>
              <a:gd name="connsiteX2" fmla="*/ 3560445 w 10281711"/>
              <a:gd name="connsiteY2" fmla="*/ 6683084 h 18024346"/>
              <a:gd name="connsiteX3" fmla="*/ 10281711 w 10281711"/>
              <a:gd name="connsiteY3" fmla="*/ 0 h 18024346"/>
              <a:gd name="connsiteX4" fmla="*/ 10281711 w 10281711"/>
              <a:gd name="connsiteY4" fmla="*/ 18023072 h 18024346"/>
              <a:gd name="connsiteX5" fmla="*/ 9540 w 10281711"/>
              <a:gd name="connsiteY5" fmla="*/ 18023072 h 18024346"/>
              <a:gd name="connsiteX6" fmla="*/ 9540 w 10281711"/>
              <a:gd name="connsiteY6" fmla="*/ 18024346 h 18024346"/>
              <a:gd name="connsiteX0" fmla="*/ 2221 w 10274392"/>
              <a:gd name="connsiteY0" fmla="*/ 18024346 h 18024346"/>
              <a:gd name="connsiteX1" fmla="*/ 2221 w 10274392"/>
              <a:gd name="connsiteY1" fmla="*/ 9890354 h 18024346"/>
              <a:gd name="connsiteX2" fmla="*/ 3553126 w 10274392"/>
              <a:gd name="connsiteY2" fmla="*/ 6683084 h 18024346"/>
              <a:gd name="connsiteX3" fmla="*/ 10274392 w 10274392"/>
              <a:gd name="connsiteY3" fmla="*/ 0 h 18024346"/>
              <a:gd name="connsiteX4" fmla="*/ 10274392 w 10274392"/>
              <a:gd name="connsiteY4" fmla="*/ 18023072 h 18024346"/>
              <a:gd name="connsiteX5" fmla="*/ 2221 w 10274392"/>
              <a:gd name="connsiteY5" fmla="*/ 18023072 h 18024346"/>
              <a:gd name="connsiteX6" fmla="*/ 2221 w 10274392"/>
              <a:gd name="connsiteY6" fmla="*/ 18024346 h 18024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74392" h="18024346">
                <a:moveTo>
                  <a:pt x="2221" y="18024346"/>
                </a:moveTo>
                <a:lnTo>
                  <a:pt x="2221" y="9890354"/>
                </a:lnTo>
                <a:cubicBezTo>
                  <a:pt x="2221" y="9890354"/>
                  <a:pt x="-211440" y="6650264"/>
                  <a:pt x="3553126" y="6683084"/>
                </a:cubicBezTo>
                <a:cubicBezTo>
                  <a:pt x="7317692" y="6715904"/>
                  <a:pt x="9853120" y="5003086"/>
                  <a:pt x="10274392" y="0"/>
                </a:cubicBezTo>
                <a:lnTo>
                  <a:pt x="10274392" y="18023072"/>
                </a:lnTo>
                <a:lnTo>
                  <a:pt x="2221" y="18023072"/>
                </a:lnTo>
                <a:lnTo>
                  <a:pt x="2221" y="18024346"/>
                </a:lnTo>
                <a:close/>
              </a:path>
            </a:pathLst>
          </a:custGeom>
          <a:gradFill>
            <a:gsLst>
              <a:gs pos="100000">
                <a:srgbClr val="00B0F0"/>
              </a:gs>
              <a:gs pos="47800">
                <a:srgbClr val="008FD7"/>
              </a:gs>
              <a:gs pos="0">
                <a:srgbClr val="0070C0"/>
              </a:gs>
            </a:gsLst>
            <a:lin ang="2700000" scaled="0"/>
          </a:gradFill>
          <a:ln w="127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ADC81A9-320B-46BB-B9D7-470D30473D3B}"/>
              </a:ext>
            </a:extLst>
          </p:cNvPr>
          <p:cNvSpPr txBox="1"/>
          <p:nvPr/>
        </p:nvSpPr>
        <p:spPr>
          <a:xfrm>
            <a:off x="6038139" y="23437340"/>
            <a:ext cx="40077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Montserrat" panose="00000500000000000000" pitchFamily="50" charset="0"/>
              </a:rPr>
              <a:t>www.yourdomain.com</a:t>
            </a:r>
          </a:p>
          <a:p>
            <a:pPr algn="r"/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IN 12456 DESIGN STREET 2000 IN EARTH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325F869-8251-466B-864C-BA6AFCA991DE}"/>
              </a:ext>
            </a:extLst>
          </p:cNvPr>
          <p:cNvSpPr txBox="1"/>
          <p:nvPr/>
        </p:nvSpPr>
        <p:spPr>
          <a:xfrm>
            <a:off x="833427" y="23590448"/>
            <a:ext cx="50250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000" dirty="0">
                <a:solidFill>
                  <a:schemeClr val="bg1"/>
                </a:solidFill>
                <a:latin typeface="Montserrat" panose="00000500000000000000" pitchFamily="50" charset="0"/>
              </a:rPr>
              <a:t>CALL US :</a:t>
            </a:r>
          </a:p>
          <a:p>
            <a:pPr>
              <a:lnSpc>
                <a:spcPct val="80000"/>
              </a:lnSpc>
            </a:pPr>
            <a:r>
              <a:rPr lang="en-US" sz="4000" b="1" i="1" dirty="0">
                <a:solidFill>
                  <a:schemeClr val="bg1"/>
                </a:solidFill>
                <a:latin typeface="Montserrat" panose="00000500000000000000" pitchFamily="50" charset="0"/>
              </a:rPr>
              <a:t>(11) 222 333 444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C87A028A-68D3-4FEC-B55D-CDA13332682F}"/>
              </a:ext>
            </a:extLst>
          </p:cNvPr>
          <p:cNvSpPr/>
          <p:nvPr/>
        </p:nvSpPr>
        <p:spPr>
          <a:xfrm>
            <a:off x="9766400" y="23197524"/>
            <a:ext cx="122809" cy="122809"/>
          </a:xfrm>
          <a:prstGeom prst="ellipse">
            <a:avLst/>
          </a:prstGeom>
          <a:gradFill>
            <a:gsLst>
              <a:gs pos="100000">
                <a:srgbClr val="00B0F0"/>
              </a:gs>
              <a:gs pos="47800">
                <a:srgbClr val="008FD7"/>
              </a:gs>
              <a:gs pos="0">
                <a:srgbClr val="0070C0"/>
              </a:gs>
            </a:gsLst>
            <a:lin ang="2700000" scaled="0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3EC28D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017446E-996F-42FA-AE4F-33348C608655}"/>
              </a:ext>
            </a:extLst>
          </p:cNvPr>
          <p:cNvSpPr/>
          <p:nvPr/>
        </p:nvSpPr>
        <p:spPr>
          <a:xfrm>
            <a:off x="9490175" y="23197524"/>
            <a:ext cx="122809" cy="122809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3EC28D"/>
              </a:solidFill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3558010-D12A-4F42-8EE5-5AC6C926DECC}"/>
              </a:ext>
            </a:extLst>
          </p:cNvPr>
          <p:cNvSpPr/>
          <p:nvPr/>
        </p:nvSpPr>
        <p:spPr>
          <a:xfrm>
            <a:off x="9213950" y="23197524"/>
            <a:ext cx="122809" cy="122809"/>
          </a:xfrm>
          <a:prstGeom prst="ellipse">
            <a:avLst/>
          </a:prstGeom>
          <a:gradFill>
            <a:gsLst>
              <a:gs pos="100000">
                <a:srgbClr val="00B0F0"/>
              </a:gs>
              <a:gs pos="47800">
                <a:srgbClr val="008FD7"/>
              </a:gs>
              <a:gs pos="0">
                <a:srgbClr val="0070C0"/>
              </a:gs>
            </a:gsLst>
            <a:lin ang="2700000" scaled="0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3EC28D"/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7C717352-D3D6-4BA7-80DA-245612522DBE}"/>
              </a:ext>
            </a:extLst>
          </p:cNvPr>
          <p:cNvSpPr/>
          <p:nvPr/>
        </p:nvSpPr>
        <p:spPr>
          <a:xfrm>
            <a:off x="8937725" y="23197524"/>
            <a:ext cx="122809" cy="122809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3EC28D"/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04C0FC87-2FF4-41D0-AC2B-4118FCD227CD}"/>
              </a:ext>
            </a:extLst>
          </p:cNvPr>
          <p:cNvSpPr/>
          <p:nvPr/>
        </p:nvSpPr>
        <p:spPr>
          <a:xfrm>
            <a:off x="8661500" y="23197524"/>
            <a:ext cx="122809" cy="122809"/>
          </a:xfrm>
          <a:prstGeom prst="ellipse">
            <a:avLst/>
          </a:prstGeom>
          <a:gradFill>
            <a:gsLst>
              <a:gs pos="100000">
                <a:srgbClr val="00B0F0"/>
              </a:gs>
              <a:gs pos="47800">
                <a:srgbClr val="008FD7"/>
              </a:gs>
              <a:gs pos="0">
                <a:srgbClr val="0070C0"/>
              </a:gs>
            </a:gsLst>
            <a:lin ang="2700000" scaled="0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3EC2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58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">
            <a:extLst>
              <a:ext uri="{FF2B5EF4-FFF2-40B4-BE49-F238E27FC236}">
                <a16:creationId xmlns:a16="http://schemas.microsoft.com/office/drawing/2014/main" id="{E58CAD3C-A00F-454D-8C43-A4D8008B0BC2}"/>
              </a:ext>
            </a:extLst>
          </p:cNvPr>
          <p:cNvSpPr/>
          <p:nvPr/>
        </p:nvSpPr>
        <p:spPr>
          <a:xfrm>
            <a:off x="0" y="-1"/>
            <a:ext cx="10799763" cy="18402301"/>
          </a:xfrm>
          <a:prstGeom prst="rect">
            <a:avLst/>
          </a:prstGeom>
          <a:blipFill>
            <a:blip r:embed="rId2"/>
            <a:srcRect/>
            <a:stretch>
              <a:fillRect l="-23284" t="-8394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DE2E541-0D21-44E3-994A-D2DBECF40940}"/>
              </a:ext>
            </a:extLst>
          </p:cNvPr>
          <p:cNvSpPr/>
          <p:nvPr/>
        </p:nvSpPr>
        <p:spPr>
          <a:xfrm rot="3476705">
            <a:off x="4199946" y="12274935"/>
            <a:ext cx="8602910" cy="9302982"/>
          </a:xfrm>
          <a:prstGeom prst="roundRect">
            <a:avLst/>
          </a:prstGeom>
          <a:gradFill>
            <a:gsLst>
              <a:gs pos="100000">
                <a:srgbClr val="2CB1AE">
                  <a:alpha val="50000"/>
                </a:srgbClr>
              </a:gs>
              <a:gs pos="0">
                <a:srgbClr val="1DCD64">
                  <a:alpha val="5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C14CFF1-E170-4B82-ACA7-2DFF577F1353}"/>
              </a:ext>
            </a:extLst>
          </p:cNvPr>
          <p:cNvSpPr/>
          <p:nvPr/>
        </p:nvSpPr>
        <p:spPr>
          <a:xfrm rot="3643041">
            <a:off x="-1447042" y="-11327937"/>
            <a:ext cx="11193517" cy="133397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rapezoid 5">
            <a:extLst>
              <a:ext uri="{FF2B5EF4-FFF2-40B4-BE49-F238E27FC236}">
                <a16:creationId xmlns:a16="http://schemas.microsoft.com/office/drawing/2014/main" id="{35C51A99-BD97-4B8A-8F56-CCBD6744C5A3}"/>
              </a:ext>
            </a:extLst>
          </p:cNvPr>
          <p:cNvSpPr/>
          <p:nvPr/>
        </p:nvSpPr>
        <p:spPr>
          <a:xfrm>
            <a:off x="-15844344" y="10026869"/>
            <a:ext cx="30837352" cy="12709635"/>
          </a:xfrm>
          <a:prstGeom prst="trapezoid">
            <a:avLst>
              <a:gd name="adj" fmla="val 76709"/>
            </a:avLst>
          </a:prstGeom>
          <a:gradFill>
            <a:gsLst>
              <a:gs pos="100000">
                <a:srgbClr val="2CB1AE">
                  <a:alpha val="50000"/>
                </a:srgbClr>
              </a:gs>
              <a:gs pos="0">
                <a:srgbClr val="1DCD64">
                  <a:alpha val="5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rapezoid 4">
            <a:extLst>
              <a:ext uri="{FF2B5EF4-FFF2-40B4-BE49-F238E27FC236}">
                <a16:creationId xmlns:a16="http://schemas.microsoft.com/office/drawing/2014/main" id="{7B5523B7-D679-4A3D-AB3A-68F8CC0F7970}"/>
              </a:ext>
            </a:extLst>
          </p:cNvPr>
          <p:cNvSpPr/>
          <p:nvPr/>
        </p:nvSpPr>
        <p:spPr>
          <a:xfrm>
            <a:off x="-16175420" y="10560269"/>
            <a:ext cx="30837352" cy="12709635"/>
          </a:xfrm>
          <a:prstGeom prst="trapezoid">
            <a:avLst>
              <a:gd name="adj" fmla="val 76709"/>
            </a:avLst>
          </a:prstGeom>
          <a:gradFill>
            <a:gsLst>
              <a:gs pos="100000">
                <a:srgbClr val="2CB1AE"/>
              </a:gs>
              <a:gs pos="51300">
                <a:srgbClr val="25BF8A"/>
              </a:gs>
              <a:gs pos="0">
                <a:srgbClr val="1DCD6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955F4214-F808-4379-9661-D9AD44988B30}"/>
              </a:ext>
            </a:extLst>
          </p:cNvPr>
          <p:cNvSpPr/>
          <p:nvPr/>
        </p:nvSpPr>
        <p:spPr>
          <a:xfrm flipH="1">
            <a:off x="6591299" y="23264995"/>
            <a:ext cx="4374191" cy="1934979"/>
          </a:xfrm>
          <a:prstGeom prst="homePlate">
            <a:avLst>
              <a:gd name="adj" fmla="val 32279"/>
            </a:avLst>
          </a:prstGeom>
          <a:gradFill>
            <a:gsLst>
              <a:gs pos="100000">
                <a:srgbClr val="2CB1AE"/>
              </a:gs>
              <a:gs pos="51300">
                <a:srgbClr val="25BF8A"/>
              </a:gs>
              <a:gs pos="0">
                <a:srgbClr val="1DCD6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5A28AA4-0D4C-4D36-9C98-D78EB78FF086}"/>
              </a:ext>
            </a:extLst>
          </p:cNvPr>
          <p:cNvGrpSpPr/>
          <p:nvPr/>
        </p:nvGrpSpPr>
        <p:grpSpPr>
          <a:xfrm>
            <a:off x="670266" y="482405"/>
            <a:ext cx="3603274" cy="969720"/>
            <a:chOff x="3931868" y="-1189522"/>
            <a:chExt cx="4658305" cy="1253655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636CC91-8C22-4FB2-A4EB-0617C097068D}"/>
                </a:ext>
              </a:extLst>
            </p:cNvPr>
            <p:cNvSpPr/>
            <p:nvPr/>
          </p:nvSpPr>
          <p:spPr>
            <a:xfrm>
              <a:off x="3931868" y="-1189522"/>
              <a:ext cx="1253655" cy="1253655"/>
            </a:xfrm>
            <a:prstGeom prst="ellipse">
              <a:avLst/>
            </a:prstGeom>
            <a:gradFill>
              <a:gsLst>
                <a:gs pos="100000">
                  <a:srgbClr val="2CB1AE"/>
                </a:gs>
                <a:gs pos="51300">
                  <a:srgbClr val="25BF8A"/>
                </a:gs>
                <a:gs pos="0">
                  <a:srgbClr val="1DCD6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FC11D97-504F-4890-A755-C42E33FFE0E8}"/>
                </a:ext>
              </a:extLst>
            </p:cNvPr>
            <p:cNvSpPr txBox="1"/>
            <p:nvPr/>
          </p:nvSpPr>
          <p:spPr>
            <a:xfrm>
              <a:off x="5226321" y="-1189521"/>
              <a:ext cx="3363852" cy="8355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ahnschrift" panose="020B0502040204020203" pitchFamily="34" charset="0"/>
                </a:rPr>
                <a:t>YOUR LOGO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3333477-31C0-4285-8FC0-553AE63C5B43}"/>
                </a:ext>
              </a:extLst>
            </p:cNvPr>
            <p:cNvSpPr txBox="1"/>
            <p:nvPr/>
          </p:nvSpPr>
          <p:spPr>
            <a:xfrm>
              <a:off x="5281924" y="-576205"/>
              <a:ext cx="2965960" cy="5172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bg2">
                      <a:lumMod val="50000"/>
                    </a:schemeClr>
                  </a:solidFill>
                  <a:latin typeface="Bahnschrift" panose="020B0502040204020203" pitchFamily="34" charset="0"/>
                </a:rPr>
                <a:t>YOUR LOGO NAME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CBC10FA8-02B2-418F-AAB0-A46CE8E80F2D}"/>
              </a:ext>
            </a:extLst>
          </p:cNvPr>
          <p:cNvSpPr txBox="1"/>
          <p:nvPr/>
        </p:nvSpPr>
        <p:spPr>
          <a:xfrm>
            <a:off x="638735" y="12143717"/>
            <a:ext cx="725531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000" b="1" dirty="0">
                <a:solidFill>
                  <a:schemeClr val="bg1"/>
                </a:solidFill>
                <a:latin typeface="Montserrat" panose="00000500000000000000" pitchFamily="50" charset="0"/>
                <a:cs typeface="Aharoni" panose="02010803020104030203" pitchFamily="2" charset="-79"/>
              </a:rPr>
              <a:t>WE WILL </a:t>
            </a:r>
            <a:r>
              <a:rPr lang="en-US" sz="9000" dirty="0">
                <a:solidFill>
                  <a:schemeClr val="bg1"/>
                </a:solidFill>
                <a:latin typeface="Montserrat" panose="00000500000000000000" pitchFamily="50" charset="0"/>
                <a:cs typeface="Aharoni" panose="02010803020104030203" pitchFamily="2" charset="-79"/>
              </a:rPr>
              <a:t>PROVIDING</a:t>
            </a:r>
          </a:p>
          <a:p>
            <a:pPr>
              <a:lnSpc>
                <a:spcPct val="80000"/>
              </a:lnSpc>
            </a:pPr>
            <a:r>
              <a:rPr lang="en-US" sz="9000" dirty="0">
                <a:solidFill>
                  <a:schemeClr val="bg1"/>
                </a:solidFill>
                <a:latin typeface="Montserrat" panose="00000500000000000000" pitchFamily="50" charset="0"/>
                <a:cs typeface="Aharoni" panose="02010803020104030203" pitchFamily="2" charset="-79"/>
              </a:rPr>
              <a:t>YOUR </a:t>
            </a:r>
          </a:p>
          <a:p>
            <a:pPr>
              <a:lnSpc>
                <a:spcPct val="80000"/>
              </a:lnSpc>
            </a:pPr>
            <a:r>
              <a:rPr lang="en-US" sz="9000" b="1" dirty="0">
                <a:solidFill>
                  <a:schemeClr val="bg1"/>
                </a:solidFill>
                <a:latin typeface="Montserrat" panose="00000500000000000000" pitchFamily="50" charset="0"/>
                <a:cs typeface="Aharoni" panose="02010803020104030203" pitchFamily="2" charset="-79"/>
              </a:rPr>
              <a:t>BUSINESS</a:t>
            </a:r>
            <a:endParaRPr lang="en-US" sz="9000" b="1" dirty="0">
              <a:solidFill>
                <a:schemeClr val="tx2">
                  <a:lumMod val="50000"/>
                </a:schemeClr>
              </a:solidFill>
              <a:latin typeface="Montserrat" panose="00000500000000000000" pitchFamily="50" charset="0"/>
              <a:cs typeface="Aharoni" panose="02010803020104030203" pitchFamily="2" charset="-79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6AABC05-FAFF-4C1E-8D5A-AA7690C45407}"/>
              </a:ext>
            </a:extLst>
          </p:cNvPr>
          <p:cNvCxnSpPr>
            <a:cxnSpLocks/>
          </p:cNvCxnSpPr>
          <p:nvPr/>
        </p:nvCxnSpPr>
        <p:spPr>
          <a:xfrm>
            <a:off x="749613" y="11392384"/>
            <a:ext cx="1108602" cy="0"/>
          </a:xfrm>
          <a:prstGeom prst="line">
            <a:avLst/>
          </a:prstGeom>
          <a:ln w="1016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D5A5C0A7-2A55-4E9B-B6BA-67DA0131ECE2}"/>
              </a:ext>
            </a:extLst>
          </p:cNvPr>
          <p:cNvSpPr txBox="1"/>
          <p:nvPr/>
        </p:nvSpPr>
        <p:spPr>
          <a:xfrm>
            <a:off x="749613" y="18504898"/>
            <a:ext cx="7961373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b="1" dirty="0">
                <a:solidFill>
                  <a:schemeClr val="bg1"/>
                </a:solidFill>
                <a:latin typeface="Montserrat" panose="00000500000000000000" pitchFamily="50" charset="0"/>
                <a:cs typeface="Aharoni" panose="02010803020104030203" pitchFamily="2" charset="-79"/>
              </a:rPr>
              <a:t>WE GIVE </a:t>
            </a:r>
            <a:r>
              <a:rPr lang="en-US" sz="4400" dirty="0">
                <a:solidFill>
                  <a:schemeClr val="bg1"/>
                </a:solidFill>
                <a:latin typeface="Montserrat" panose="00000500000000000000" pitchFamily="50" charset="0"/>
                <a:cs typeface="Aharoni" panose="02010803020104030203" pitchFamily="2" charset="-79"/>
              </a:rPr>
              <a:t>WHAT YOU NEED</a:t>
            </a:r>
            <a:endParaRPr lang="en-US" sz="6600" dirty="0">
              <a:solidFill>
                <a:schemeClr val="bg1"/>
              </a:solidFill>
              <a:latin typeface="Montserrat" panose="00000500000000000000" pitchFamily="50" charset="0"/>
              <a:cs typeface="Aharoni" panose="02010803020104030203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DA025F6-2CBF-4B61-AE95-DFC04EC7FA23}"/>
              </a:ext>
            </a:extLst>
          </p:cNvPr>
          <p:cNvSpPr txBox="1"/>
          <p:nvPr/>
        </p:nvSpPr>
        <p:spPr>
          <a:xfrm>
            <a:off x="1663131" y="20939564"/>
            <a:ext cx="22189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Gotham" panose="02000504020000020004" pitchFamily="2" charset="0"/>
              </a:rPr>
              <a:t>Lorem Ipsum Dolor Sit </a:t>
            </a:r>
            <a:r>
              <a:rPr lang="en-US" sz="2000" b="1" dirty="0" err="1">
                <a:solidFill>
                  <a:schemeClr val="bg1"/>
                </a:solidFill>
                <a:latin typeface="Gotham" panose="02000504020000020004" pitchFamily="2" charset="0"/>
              </a:rPr>
              <a:t>Amet</a:t>
            </a:r>
            <a:endParaRPr lang="en-US" sz="2000" b="1" dirty="0">
              <a:solidFill>
                <a:schemeClr val="bg1"/>
              </a:solidFill>
              <a:latin typeface="Gotham" panose="02000504020000020004" pitchFamily="2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B01615B-9978-4ADC-A00E-8C8133582192}"/>
              </a:ext>
            </a:extLst>
          </p:cNvPr>
          <p:cNvSpPr/>
          <p:nvPr/>
        </p:nvSpPr>
        <p:spPr>
          <a:xfrm>
            <a:off x="798351" y="20939564"/>
            <a:ext cx="725446" cy="725446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3EC28D"/>
              </a:solidFill>
            </a:endParaRPr>
          </a:p>
        </p:txBody>
      </p:sp>
      <p:pic>
        <p:nvPicPr>
          <p:cNvPr id="23" name="Graphic 22" descr="Presentation with checklist RTL">
            <a:extLst>
              <a:ext uri="{FF2B5EF4-FFF2-40B4-BE49-F238E27FC236}">
                <a16:creationId xmlns:a16="http://schemas.microsoft.com/office/drawing/2014/main" id="{16B7B9E7-248D-4845-9A74-BE6E9B65E3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27776" y="21068989"/>
            <a:ext cx="466596" cy="466596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90B8B3C9-3AC2-4653-819F-4BCBC150316B}"/>
              </a:ext>
            </a:extLst>
          </p:cNvPr>
          <p:cNvSpPr txBox="1"/>
          <p:nvPr/>
        </p:nvSpPr>
        <p:spPr>
          <a:xfrm>
            <a:off x="704359" y="21776875"/>
            <a:ext cx="3241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ctet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ur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scing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are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bus,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sit am et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smod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</a:t>
            </a:r>
            <a:endParaRPr lang="en-US" sz="10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D5DED8A-E93E-4934-98C5-878D1058D20D}"/>
              </a:ext>
            </a:extLst>
          </p:cNvPr>
          <p:cNvSpPr txBox="1"/>
          <p:nvPr/>
        </p:nvSpPr>
        <p:spPr>
          <a:xfrm>
            <a:off x="4976589" y="20939564"/>
            <a:ext cx="22189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Gotham" panose="02000504020000020004" pitchFamily="2" charset="0"/>
              </a:rPr>
              <a:t>Lorem Ipsum Dolor Sit </a:t>
            </a:r>
            <a:r>
              <a:rPr lang="en-US" sz="2000" b="1" dirty="0" err="1">
                <a:solidFill>
                  <a:schemeClr val="bg1"/>
                </a:solidFill>
                <a:latin typeface="Gotham" panose="02000504020000020004" pitchFamily="2" charset="0"/>
              </a:rPr>
              <a:t>Amet</a:t>
            </a:r>
            <a:endParaRPr lang="en-US" sz="2000" b="1" dirty="0">
              <a:solidFill>
                <a:schemeClr val="bg1"/>
              </a:solidFill>
              <a:latin typeface="Gotham" panose="02000504020000020004" pitchFamily="2" charset="0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ED93722-2B84-4C37-88A8-6E9719037B91}"/>
              </a:ext>
            </a:extLst>
          </p:cNvPr>
          <p:cNvSpPr/>
          <p:nvPr/>
        </p:nvSpPr>
        <p:spPr>
          <a:xfrm>
            <a:off x="4111809" y="20939564"/>
            <a:ext cx="725446" cy="725446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3EC28D"/>
              </a:solidFill>
            </a:endParaRPr>
          </a:p>
        </p:txBody>
      </p:sp>
      <p:pic>
        <p:nvPicPr>
          <p:cNvPr id="45" name="Graphic 44" descr="Store">
            <a:extLst>
              <a:ext uri="{FF2B5EF4-FFF2-40B4-BE49-F238E27FC236}">
                <a16:creationId xmlns:a16="http://schemas.microsoft.com/office/drawing/2014/main" id="{4D12CD5F-B2D4-4C30-B26E-212BC6AEF3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241234" y="21068989"/>
            <a:ext cx="466596" cy="466596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5FBE5838-76DC-44E8-9866-AAF1F306D27A}"/>
              </a:ext>
            </a:extLst>
          </p:cNvPr>
          <p:cNvSpPr txBox="1"/>
          <p:nvPr/>
        </p:nvSpPr>
        <p:spPr>
          <a:xfrm>
            <a:off x="4017817" y="21776875"/>
            <a:ext cx="3241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ctet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ur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scing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are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bus,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sit am et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smod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</a:t>
            </a:r>
            <a:endParaRPr lang="en-US" sz="10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B5730D1-CF8F-445C-BF9D-0BA8A7A628BA}"/>
              </a:ext>
            </a:extLst>
          </p:cNvPr>
          <p:cNvSpPr txBox="1"/>
          <p:nvPr/>
        </p:nvSpPr>
        <p:spPr>
          <a:xfrm>
            <a:off x="8290047" y="20939564"/>
            <a:ext cx="22189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Gotham" panose="02000504020000020004" pitchFamily="2" charset="0"/>
              </a:rPr>
              <a:t>Lorem Ipsum Dolor Sit </a:t>
            </a:r>
            <a:r>
              <a:rPr lang="en-US" sz="2000" b="1" dirty="0" err="1">
                <a:solidFill>
                  <a:schemeClr val="bg1"/>
                </a:solidFill>
                <a:latin typeface="Gotham" panose="02000504020000020004" pitchFamily="2" charset="0"/>
              </a:rPr>
              <a:t>Amet</a:t>
            </a:r>
            <a:endParaRPr lang="en-US" sz="2000" b="1" dirty="0">
              <a:solidFill>
                <a:schemeClr val="bg1"/>
              </a:solidFill>
              <a:latin typeface="Gotham" panose="02000504020000020004" pitchFamily="2" charset="0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5EC6E08-DE3D-4B1C-82A9-A9F8403DFC1B}"/>
              </a:ext>
            </a:extLst>
          </p:cNvPr>
          <p:cNvSpPr/>
          <p:nvPr/>
        </p:nvSpPr>
        <p:spPr>
          <a:xfrm>
            <a:off x="7425267" y="20939564"/>
            <a:ext cx="725446" cy="725446"/>
          </a:xfrm>
          <a:prstGeom prst="ellipse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3EC28D"/>
              </a:solidFill>
            </a:endParaRPr>
          </a:p>
        </p:txBody>
      </p:sp>
      <p:pic>
        <p:nvPicPr>
          <p:cNvPr id="49" name="Graphic 48" descr="Bar graph with upward trend">
            <a:extLst>
              <a:ext uri="{FF2B5EF4-FFF2-40B4-BE49-F238E27FC236}">
                <a16:creationId xmlns:a16="http://schemas.microsoft.com/office/drawing/2014/main" id="{3B8525B3-7DB3-45A8-A2FB-FDA957E053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554692" y="21068989"/>
            <a:ext cx="466596" cy="466596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86BAD19F-BB94-433E-AC57-9BE4F793BBC1}"/>
              </a:ext>
            </a:extLst>
          </p:cNvPr>
          <p:cNvSpPr txBox="1"/>
          <p:nvPr/>
        </p:nvSpPr>
        <p:spPr>
          <a:xfrm>
            <a:off x="7331275" y="21776875"/>
            <a:ext cx="3241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ctet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ur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scing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are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bus,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sit am et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smod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</a:t>
            </a:r>
            <a:endParaRPr lang="en-US" sz="10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DEF5B09-253A-45E1-87DB-25FE5835A046}"/>
              </a:ext>
            </a:extLst>
          </p:cNvPr>
          <p:cNvCxnSpPr>
            <a:cxnSpLocks/>
          </p:cNvCxnSpPr>
          <p:nvPr/>
        </p:nvCxnSpPr>
        <p:spPr>
          <a:xfrm>
            <a:off x="3932579" y="21081630"/>
            <a:ext cx="0" cy="125281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7A2A3CDF-6E74-47BE-960D-5899DC0F578D}"/>
              </a:ext>
            </a:extLst>
          </p:cNvPr>
          <p:cNvCxnSpPr>
            <a:cxnSpLocks/>
          </p:cNvCxnSpPr>
          <p:nvPr/>
        </p:nvCxnSpPr>
        <p:spPr>
          <a:xfrm>
            <a:off x="7259815" y="21081630"/>
            <a:ext cx="0" cy="125281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56DB9E03-534D-4176-9D76-7610E9A39280}"/>
              </a:ext>
            </a:extLst>
          </p:cNvPr>
          <p:cNvSpPr txBox="1"/>
          <p:nvPr/>
        </p:nvSpPr>
        <p:spPr>
          <a:xfrm>
            <a:off x="1858215" y="23778512"/>
            <a:ext cx="49846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Call Us :</a:t>
            </a:r>
          </a:p>
          <a:p>
            <a:pPr>
              <a:lnSpc>
                <a:spcPct val="80000"/>
              </a:lnSpc>
            </a:pPr>
            <a:r>
              <a:rPr lang="en-US" sz="4000" b="1" dirty="0">
                <a:gradFill>
                  <a:gsLst>
                    <a:gs pos="0">
                      <a:srgbClr val="2CB1AE"/>
                    </a:gs>
                    <a:gs pos="51300">
                      <a:srgbClr val="24BF88"/>
                    </a:gs>
                    <a:gs pos="100000">
                      <a:srgbClr val="1DCD64"/>
                    </a:gs>
                  </a:gsLst>
                  <a:lin ang="0" scaled="0"/>
                </a:gradFill>
                <a:latin typeface="Montserrat" panose="00000500000000000000" pitchFamily="50" charset="0"/>
              </a:rPr>
              <a:t>(11) 222 333 444</a:t>
            </a:r>
          </a:p>
        </p:txBody>
      </p:sp>
      <p:pic>
        <p:nvPicPr>
          <p:cNvPr id="55" name="Graphic 54" descr="Receiver">
            <a:extLst>
              <a:ext uri="{FF2B5EF4-FFF2-40B4-BE49-F238E27FC236}">
                <a16:creationId xmlns:a16="http://schemas.microsoft.com/office/drawing/2014/main" id="{66BDC61E-FEA9-4408-A09F-539549F05C5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737974" y="23801747"/>
            <a:ext cx="932260" cy="932260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A1C28ED5-319D-40E2-A18D-C2CA66B71133}"/>
              </a:ext>
            </a:extLst>
          </p:cNvPr>
          <p:cNvSpPr txBox="1"/>
          <p:nvPr/>
        </p:nvSpPr>
        <p:spPr>
          <a:xfrm>
            <a:off x="6520673" y="23718344"/>
            <a:ext cx="405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www.yourdomain.com</a:t>
            </a:r>
          </a:p>
          <a:p>
            <a:pPr algn="r"/>
            <a:r>
              <a:rPr lang="en-US" sz="2000" b="1" dirty="0">
                <a:solidFill>
                  <a:schemeClr val="bg1"/>
                </a:solidFill>
                <a:latin typeface="Montserrat" panose="00000500000000000000" pitchFamily="50" charset="0"/>
              </a:rPr>
              <a:t>IN 12456 DESIGN STREET 2000 IN EARTH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3F92213-E419-455E-9815-2A0DAC0C34B8}"/>
              </a:ext>
            </a:extLst>
          </p:cNvPr>
          <p:cNvSpPr txBox="1"/>
          <p:nvPr/>
        </p:nvSpPr>
        <p:spPr>
          <a:xfrm>
            <a:off x="801470" y="16808794"/>
            <a:ext cx="7976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consectetur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ornare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dapibus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sit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DF1ED87-35D2-41FA-8BD6-EDEAB6CCBC0E}"/>
              </a:ext>
            </a:extLst>
          </p:cNvPr>
          <p:cNvSpPr txBox="1"/>
          <p:nvPr/>
        </p:nvSpPr>
        <p:spPr>
          <a:xfrm>
            <a:off x="801470" y="19210513"/>
            <a:ext cx="79769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consectetur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ornare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dapibus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,</a:t>
            </a:r>
          </a:p>
          <a:p>
            <a:endParaRPr lang="en-US" sz="2000" dirty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sit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20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2000" dirty="0">
                <a:solidFill>
                  <a:schemeClr val="bg1"/>
                </a:solidFill>
                <a:latin typeface="Montserrat" panose="00000500000000000000" pitchFamily="50" charset="0"/>
              </a:rPr>
              <a:t> : </a:t>
            </a:r>
          </a:p>
        </p:txBody>
      </p:sp>
    </p:spTree>
    <p:extLst>
      <p:ext uri="{BB962C8B-B14F-4D97-AF65-F5344CB8AC3E}">
        <p14:creationId xmlns:p14="http://schemas.microsoft.com/office/powerpoint/2010/main" val="3253150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7D874A4A-28CB-48DB-B309-B732D4429AC6}"/>
              </a:ext>
            </a:extLst>
          </p:cNvPr>
          <p:cNvSpPr/>
          <p:nvPr/>
        </p:nvSpPr>
        <p:spPr>
          <a:xfrm>
            <a:off x="0" y="3910318"/>
            <a:ext cx="10799763" cy="18477734"/>
          </a:xfrm>
          <a:prstGeom prst="rect">
            <a:avLst/>
          </a:prstGeom>
          <a:blipFill dpi="0" rotWithShape="1">
            <a:blip r:embed="rId2">
              <a:alphaModFix amt="35000"/>
            </a:blip>
            <a:srcRect/>
            <a:stretch>
              <a:fillRect l="-78321" r="-783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AE2D65B-129B-4876-953C-C0E4DE0C5146}"/>
              </a:ext>
            </a:extLst>
          </p:cNvPr>
          <p:cNvSpPr txBox="1"/>
          <p:nvPr/>
        </p:nvSpPr>
        <p:spPr>
          <a:xfrm>
            <a:off x="7685107" y="15711097"/>
            <a:ext cx="291778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600" dirty="0">
                <a:solidFill>
                  <a:srgbClr val="FFC000">
                    <a:alpha val="65000"/>
                  </a:srgbClr>
                </a:solidFill>
                <a:latin typeface="Montserrat ExtraBold" panose="00000900000000000000" pitchFamily="2" charset="0"/>
              </a:rPr>
              <a:t>02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C3DCA13-B72F-4831-B69C-1DC8C3F08600}"/>
              </a:ext>
            </a:extLst>
          </p:cNvPr>
          <p:cNvSpPr txBox="1"/>
          <p:nvPr/>
        </p:nvSpPr>
        <p:spPr>
          <a:xfrm>
            <a:off x="0" y="15711097"/>
            <a:ext cx="250581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600" dirty="0">
                <a:solidFill>
                  <a:srgbClr val="FFC000">
                    <a:alpha val="65000"/>
                  </a:srgbClr>
                </a:solidFill>
                <a:latin typeface="Montserrat ExtraBold" panose="00000900000000000000" pitchFamily="2" charset="0"/>
              </a:rPr>
              <a:t>01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8261501-143E-49B6-A8D0-94052A9F0D9D}"/>
              </a:ext>
            </a:extLst>
          </p:cNvPr>
          <p:cNvGrpSpPr/>
          <p:nvPr/>
        </p:nvGrpSpPr>
        <p:grpSpPr>
          <a:xfrm>
            <a:off x="-2796088" y="-3668507"/>
            <a:ext cx="16388951" cy="18477734"/>
            <a:chOff x="-2796088" y="-3668507"/>
            <a:chExt cx="16388951" cy="18477734"/>
          </a:xfrm>
          <a:effectLst>
            <a:outerShdw blurRad="215900" dist="38100" dir="5400000" sx="101000" sy="101000" algn="t" rotWithShape="0">
              <a:prstClr val="black">
                <a:alpha val="30000"/>
              </a:prstClr>
            </a:outerShdw>
          </a:effectLst>
        </p:grpSpPr>
        <p:sp>
          <p:nvSpPr>
            <p:cNvPr id="7" name="PICTURE">
              <a:extLst>
                <a:ext uri="{FF2B5EF4-FFF2-40B4-BE49-F238E27FC236}">
                  <a16:creationId xmlns:a16="http://schemas.microsoft.com/office/drawing/2014/main" id="{1DA8FCB7-D9B7-4F5C-A05D-5B2A8A43A638}"/>
                </a:ext>
              </a:extLst>
            </p:cNvPr>
            <p:cNvSpPr/>
            <p:nvPr/>
          </p:nvSpPr>
          <p:spPr>
            <a:xfrm>
              <a:off x="-2796088" y="-3668507"/>
              <a:ext cx="16385964" cy="18477734"/>
            </a:xfrm>
            <a:custGeom>
              <a:avLst/>
              <a:gdLst>
                <a:gd name="connsiteX0" fmla="*/ 8491256 w 8491256"/>
                <a:gd name="connsiteY0" fmla="*/ 6812722 h 9575218"/>
                <a:gd name="connsiteX1" fmla="*/ 8491256 w 8491256"/>
                <a:gd name="connsiteY1" fmla="*/ 2761301 h 9575218"/>
                <a:gd name="connsiteX2" fmla="*/ 8123163 w 8491256"/>
                <a:gd name="connsiteY2" fmla="*/ 2123112 h 9575218"/>
                <a:gd name="connsiteX3" fmla="*/ 4614320 w 8491256"/>
                <a:gd name="connsiteY3" fmla="*/ 98597 h 9575218"/>
                <a:gd name="connsiteX4" fmla="*/ 3876937 w 8491256"/>
                <a:gd name="connsiteY4" fmla="*/ 98597 h 9575218"/>
                <a:gd name="connsiteX5" fmla="*/ 368094 w 8491256"/>
                <a:gd name="connsiteY5" fmla="*/ 2124307 h 9575218"/>
                <a:gd name="connsiteX6" fmla="*/ 0 w 8491256"/>
                <a:gd name="connsiteY6" fmla="*/ 2762496 h 9575218"/>
                <a:gd name="connsiteX7" fmla="*/ 0 w 8491256"/>
                <a:gd name="connsiteY7" fmla="*/ 6813918 h 9575218"/>
                <a:gd name="connsiteX8" fmla="*/ 368094 w 8491256"/>
                <a:gd name="connsiteY8" fmla="*/ 7452106 h 9575218"/>
                <a:gd name="connsiteX9" fmla="*/ 3876937 w 8491256"/>
                <a:gd name="connsiteY9" fmla="*/ 9476622 h 9575218"/>
                <a:gd name="connsiteX10" fmla="*/ 4614320 w 8491256"/>
                <a:gd name="connsiteY10" fmla="*/ 9476622 h 9575218"/>
                <a:gd name="connsiteX11" fmla="*/ 8123163 w 8491256"/>
                <a:gd name="connsiteY11" fmla="*/ 7450911 h 9575218"/>
                <a:gd name="connsiteX12" fmla="*/ 8491256 w 8491256"/>
                <a:gd name="connsiteY12" fmla="*/ 6812722 h 957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91256" h="9575218">
                  <a:moveTo>
                    <a:pt x="8491256" y="6812722"/>
                  </a:moveTo>
                  <a:lnTo>
                    <a:pt x="8491256" y="2761301"/>
                  </a:lnTo>
                  <a:cubicBezTo>
                    <a:pt x="8491256" y="2498377"/>
                    <a:pt x="8350234" y="2254574"/>
                    <a:pt x="8123163" y="2123112"/>
                  </a:cubicBezTo>
                  <a:lnTo>
                    <a:pt x="4614320" y="98597"/>
                  </a:lnTo>
                  <a:cubicBezTo>
                    <a:pt x="4386054" y="-32866"/>
                    <a:pt x="4105203" y="-32866"/>
                    <a:pt x="3876937" y="98597"/>
                  </a:cubicBezTo>
                  <a:lnTo>
                    <a:pt x="368094" y="2124307"/>
                  </a:lnTo>
                  <a:cubicBezTo>
                    <a:pt x="141023" y="2255770"/>
                    <a:pt x="0" y="2498377"/>
                    <a:pt x="0" y="2762496"/>
                  </a:cubicBezTo>
                  <a:lnTo>
                    <a:pt x="0" y="6813918"/>
                  </a:lnTo>
                  <a:cubicBezTo>
                    <a:pt x="0" y="7076842"/>
                    <a:pt x="141023" y="7320644"/>
                    <a:pt x="368094" y="7452106"/>
                  </a:cubicBezTo>
                  <a:lnTo>
                    <a:pt x="3876937" y="9476622"/>
                  </a:lnTo>
                  <a:cubicBezTo>
                    <a:pt x="4105203" y="9608084"/>
                    <a:pt x="4386054" y="9608084"/>
                    <a:pt x="4614320" y="9476622"/>
                  </a:cubicBezTo>
                  <a:lnTo>
                    <a:pt x="8123163" y="7450911"/>
                  </a:lnTo>
                  <a:cubicBezTo>
                    <a:pt x="8350234" y="7319449"/>
                    <a:pt x="8491256" y="7076842"/>
                    <a:pt x="8491256" y="6812722"/>
                  </a:cubicBezTo>
                  <a:close/>
                </a:path>
              </a:pathLst>
            </a:custGeom>
            <a:blipFill>
              <a:blip r:embed="rId3"/>
              <a:srcRect/>
              <a:stretch>
                <a:fillRect l="-13226" t="19854" r="-13226" b="7190"/>
              </a:stretch>
            </a:blipFill>
            <a:ln w="119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Graphic 3">
              <a:extLst>
                <a:ext uri="{FF2B5EF4-FFF2-40B4-BE49-F238E27FC236}">
                  <a16:creationId xmlns:a16="http://schemas.microsoft.com/office/drawing/2014/main" id="{E31A730A-042E-4C2B-A83B-3E813CD0781A}"/>
                </a:ext>
              </a:extLst>
            </p:cNvPr>
            <p:cNvSpPr/>
            <p:nvPr/>
          </p:nvSpPr>
          <p:spPr>
            <a:xfrm>
              <a:off x="-2793101" y="-3668507"/>
              <a:ext cx="16385964" cy="18477734"/>
            </a:xfrm>
            <a:custGeom>
              <a:avLst/>
              <a:gdLst>
                <a:gd name="connsiteX0" fmla="*/ 8491256 w 8491256"/>
                <a:gd name="connsiteY0" fmla="*/ 6812722 h 9575218"/>
                <a:gd name="connsiteX1" fmla="*/ 8491256 w 8491256"/>
                <a:gd name="connsiteY1" fmla="*/ 2761301 h 9575218"/>
                <a:gd name="connsiteX2" fmla="*/ 8123163 w 8491256"/>
                <a:gd name="connsiteY2" fmla="*/ 2123112 h 9575218"/>
                <a:gd name="connsiteX3" fmla="*/ 4614320 w 8491256"/>
                <a:gd name="connsiteY3" fmla="*/ 98597 h 9575218"/>
                <a:gd name="connsiteX4" fmla="*/ 3876937 w 8491256"/>
                <a:gd name="connsiteY4" fmla="*/ 98597 h 9575218"/>
                <a:gd name="connsiteX5" fmla="*/ 368094 w 8491256"/>
                <a:gd name="connsiteY5" fmla="*/ 2124307 h 9575218"/>
                <a:gd name="connsiteX6" fmla="*/ 0 w 8491256"/>
                <a:gd name="connsiteY6" fmla="*/ 2762496 h 9575218"/>
                <a:gd name="connsiteX7" fmla="*/ 0 w 8491256"/>
                <a:gd name="connsiteY7" fmla="*/ 6813918 h 9575218"/>
                <a:gd name="connsiteX8" fmla="*/ 368094 w 8491256"/>
                <a:gd name="connsiteY8" fmla="*/ 7452106 h 9575218"/>
                <a:gd name="connsiteX9" fmla="*/ 3876937 w 8491256"/>
                <a:gd name="connsiteY9" fmla="*/ 9476622 h 9575218"/>
                <a:gd name="connsiteX10" fmla="*/ 4614320 w 8491256"/>
                <a:gd name="connsiteY10" fmla="*/ 9476622 h 9575218"/>
                <a:gd name="connsiteX11" fmla="*/ 8123163 w 8491256"/>
                <a:gd name="connsiteY11" fmla="*/ 7450911 h 9575218"/>
                <a:gd name="connsiteX12" fmla="*/ 8491256 w 8491256"/>
                <a:gd name="connsiteY12" fmla="*/ 6812722 h 957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91256" h="9575218">
                  <a:moveTo>
                    <a:pt x="8491256" y="6812722"/>
                  </a:moveTo>
                  <a:lnTo>
                    <a:pt x="8491256" y="2761301"/>
                  </a:lnTo>
                  <a:cubicBezTo>
                    <a:pt x="8491256" y="2498377"/>
                    <a:pt x="8350234" y="2254574"/>
                    <a:pt x="8123163" y="2123112"/>
                  </a:cubicBezTo>
                  <a:lnTo>
                    <a:pt x="4614320" y="98597"/>
                  </a:lnTo>
                  <a:cubicBezTo>
                    <a:pt x="4386054" y="-32866"/>
                    <a:pt x="4105203" y="-32866"/>
                    <a:pt x="3876937" y="98597"/>
                  </a:cubicBezTo>
                  <a:lnTo>
                    <a:pt x="368094" y="2124307"/>
                  </a:lnTo>
                  <a:cubicBezTo>
                    <a:pt x="141023" y="2255770"/>
                    <a:pt x="0" y="2498377"/>
                    <a:pt x="0" y="2762496"/>
                  </a:cubicBezTo>
                  <a:lnTo>
                    <a:pt x="0" y="6813918"/>
                  </a:lnTo>
                  <a:cubicBezTo>
                    <a:pt x="0" y="7076842"/>
                    <a:pt x="141023" y="7320644"/>
                    <a:pt x="368094" y="7452106"/>
                  </a:cubicBezTo>
                  <a:lnTo>
                    <a:pt x="3876937" y="9476622"/>
                  </a:lnTo>
                  <a:cubicBezTo>
                    <a:pt x="4105203" y="9608084"/>
                    <a:pt x="4386054" y="9608084"/>
                    <a:pt x="4614320" y="9476622"/>
                  </a:cubicBezTo>
                  <a:lnTo>
                    <a:pt x="8123163" y="7450911"/>
                  </a:lnTo>
                  <a:cubicBezTo>
                    <a:pt x="8350234" y="7319449"/>
                    <a:pt x="8491256" y="7076842"/>
                    <a:pt x="8491256" y="6812722"/>
                  </a:cubicBezTo>
                  <a:close/>
                </a:path>
              </a:pathLst>
            </a:custGeom>
            <a:solidFill>
              <a:schemeClr val="bg1">
                <a:alpha val="35000"/>
              </a:schemeClr>
            </a:solidFill>
            <a:ln w="119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1" name="Graphic 3">
            <a:extLst>
              <a:ext uri="{FF2B5EF4-FFF2-40B4-BE49-F238E27FC236}">
                <a16:creationId xmlns:a16="http://schemas.microsoft.com/office/drawing/2014/main" id="{71F888E3-DF64-49CB-9EBF-4B953007FA36}"/>
              </a:ext>
            </a:extLst>
          </p:cNvPr>
          <p:cNvSpPr/>
          <p:nvPr/>
        </p:nvSpPr>
        <p:spPr>
          <a:xfrm>
            <a:off x="-357031" y="5073586"/>
            <a:ext cx="11525774" cy="12997112"/>
          </a:xfrm>
          <a:custGeom>
            <a:avLst/>
            <a:gdLst>
              <a:gd name="connsiteX0" fmla="*/ 8491256 w 8491256"/>
              <a:gd name="connsiteY0" fmla="*/ 6812722 h 9575218"/>
              <a:gd name="connsiteX1" fmla="*/ 8491256 w 8491256"/>
              <a:gd name="connsiteY1" fmla="*/ 2761301 h 9575218"/>
              <a:gd name="connsiteX2" fmla="*/ 8123163 w 8491256"/>
              <a:gd name="connsiteY2" fmla="*/ 2123112 h 9575218"/>
              <a:gd name="connsiteX3" fmla="*/ 4614320 w 8491256"/>
              <a:gd name="connsiteY3" fmla="*/ 98597 h 9575218"/>
              <a:gd name="connsiteX4" fmla="*/ 3876937 w 8491256"/>
              <a:gd name="connsiteY4" fmla="*/ 98597 h 9575218"/>
              <a:gd name="connsiteX5" fmla="*/ 368094 w 8491256"/>
              <a:gd name="connsiteY5" fmla="*/ 2124307 h 9575218"/>
              <a:gd name="connsiteX6" fmla="*/ 0 w 8491256"/>
              <a:gd name="connsiteY6" fmla="*/ 2762496 h 9575218"/>
              <a:gd name="connsiteX7" fmla="*/ 0 w 8491256"/>
              <a:gd name="connsiteY7" fmla="*/ 6813918 h 9575218"/>
              <a:gd name="connsiteX8" fmla="*/ 368094 w 8491256"/>
              <a:gd name="connsiteY8" fmla="*/ 7452106 h 9575218"/>
              <a:gd name="connsiteX9" fmla="*/ 3876937 w 8491256"/>
              <a:gd name="connsiteY9" fmla="*/ 9476622 h 9575218"/>
              <a:gd name="connsiteX10" fmla="*/ 4614320 w 8491256"/>
              <a:gd name="connsiteY10" fmla="*/ 9476622 h 9575218"/>
              <a:gd name="connsiteX11" fmla="*/ 8123163 w 8491256"/>
              <a:gd name="connsiteY11" fmla="*/ 7450911 h 9575218"/>
              <a:gd name="connsiteX12" fmla="*/ 8491256 w 8491256"/>
              <a:gd name="connsiteY12" fmla="*/ 6812722 h 957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91256" h="9575218">
                <a:moveTo>
                  <a:pt x="8491256" y="6812722"/>
                </a:moveTo>
                <a:lnTo>
                  <a:pt x="8491256" y="2761301"/>
                </a:lnTo>
                <a:cubicBezTo>
                  <a:pt x="8491256" y="2498377"/>
                  <a:pt x="8350234" y="2254574"/>
                  <a:pt x="8123163" y="2123112"/>
                </a:cubicBezTo>
                <a:lnTo>
                  <a:pt x="4614320" y="98597"/>
                </a:lnTo>
                <a:cubicBezTo>
                  <a:pt x="4386054" y="-32866"/>
                  <a:pt x="4105203" y="-32866"/>
                  <a:pt x="3876937" y="98597"/>
                </a:cubicBezTo>
                <a:lnTo>
                  <a:pt x="368094" y="2124307"/>
                </a:lnTo>
                <a:cubicBezTo>
                  <a:pt x="141023" y="2255770"/>
                  <a:pt x="0" y="2498377"/>
                  <a:pt x="0" y="2762496"/>
                </a:cubicBezTo>
                <a:lnTo>
                  <a:pt x="0" y="6813918"/>
                </a:lnTo>
                <a:cubicBezTo>
                  <a:pt x="0" y="7076842"/>
                  <a:pt x="141023" y="7320644"/>
                  <a:pt x="368094" y="7452106"/>
                </a:cubicBezTo>
                <a:lnTo>
                  <a:pt x="3876937" y="9476622"/>
                </a:lnTo>
                <a:cubicBezTo>
                  <a:pt x="4105203" y="9608084"/>
                  <a:pt x="4386054" y="9608084"/>
                  <a:pt x="4614320" y="9476622"/>
                </a:cubicBezTo>
                <a:lnTo>
                  <a:pt x="8123163" y="7450911"/>
                </a:lnTo>
                <a:cubicBezTo>
                  <a:pt x="8350234" y="7319449"/>
                  <a:pt x="8491256" y="7076842"/>
                  <a:pt x="8491256" y="681272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50" cap="flat">
            <a:noFill/>
            <a:prstDash val="solid"/>
            <a:miter/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" name="Graphic 3">
            <a:extLst>
              <a:ext uri="{FF2B5EF4-FFF2-40B4-BE49-F238E27FC236}">
                <a16:creationId xmlns:a16="http://schemas.microsoft.com/office/drawing/2014/main" id="{ED0287B7-9015-40B0-A8FC-F5EF294BA552}"/>
              </a:ext>
            </a:extLst>
          </p:cNvPr>
          <p:cNvSpPr/>
          <p:nvPr/>
        </p:nvSpPr>
        <p:spPr>
          <a:xfrm>
            <a:off x="729414" y="6312197"/>
            <a:ext cx="9328986" cy="10519890"/>
          </a:xfrm>
          <a:custGeom>
            <a:avLst/>
            <a:gdLst>
              <a:gd name="connsiteX0" fmla="*/ 8491256 w 8491256"/>
              <a:gd name="connsiteY0" fmla="*/ 6812722 h 9575218"/>
              <a:gd name="connsiteX1" fmla="*/ 8491256 w 8491256"/>
              <a:gd name="connsiteY1" fmla="*/ 2761301 h 9575218"/>
              <a:gd name="connsiteX2" fmla="*/ 8123163 w 8491256"/>
              <a:gd name="connsiteY2" fmla="*/ 2123112 h 9575218"/>
              <a:gd name="connsiteX3" fmla="*/ 4614320 w 8491256"/>
              <a:gd name="connsiteY3" fmla="*/ 98597 h 9575218"/>
              <a:gd name="connsiteX4" fmla="*/ 3876937 w 8491256"/>
              <a:gd name="connsiteY4" fmla="*/ 98597 h 9575218"/>
              <a:gd name="connsiteX5" fmla="*/ 368094 w 8491256"/>
              <a:gd name="connsiteY5" fmla="*/ 2124307 h 9575218"/>
              <a:gd name="connsiteX6" fmla="*/ 0 w 8491256"/>
              <a:gd name="connsiteY6" fmla="*/ 2762496 h 9575218"/>
              <a:gd name="connsiteX7" fmla="*/ 0 w 8491256"/>
              <a:gd name="connsiteY7" fmla="*/ 6813918 h 9575218"/>
              <a:gd name="connsiteX8" fmla="*/ 368094 w 8491256"/>
              <a:gd name="connsiteY8" fmla="*/ 7452106 h 9575218"/>
              <a:gd name="connsiteX9" fmla="*/ 3876937 w 8491256"/>
              <a:gd name="connsiteY9" fmla="*/ 9476622 h 9575218"/>
              <a:gd name="connsiteX10" fmla="*/ 4614320 w 8491256"/>
              <a:gd name="connsiteY10" fmla="*/ 9476622 h 9575218"/>
              <a:gd name="connsiteX11" fmla="*/ 8123163 w 8491256"/>
              <a:gd name="connsiteY11" fmla="*/ 7450911 h 9575218"/>
              <a:gd name="connsiteX12" fmla="*/ 8491256 w 8491256"/>
              <a:gd name="connsiteY12" fmla="*/ 6812722 h 957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91256" h="9575218">
                <a:moveTo>
                  <a:pt x="8491256" y="6812722"/>
                </a:moveTo>
                <a:lnTo>
                  <a:pt x="8491256" y="2761301"/>
                </a:lnTo>
                <a:cubicBezTo>
                  <a:pt x="8491256" y="2498377"/>
                  <a:pt x="8350234" y="2254574"/>
                  <a:pt x="8123163" y="2123112"/>
                </a:cubicBezTo>
                <a:lnTo>
                  <a:pt x="4614320" y="98597"/>
                </a:lnTo>
                <a:cubicBezTo>
                  <a:pt x="4386054" y="-32866"/>
                  <a:pt x="4105203" y="-32866"/>
                  <a:pt x="3876937" y="98597"/>
                </a:cubicBezTo>
                <a:lnTo>
                  <a:pt x="368094" y="2124307"/>
                </a:lnTo>
                <a:cubicBezTo>
                  <a:pt x="141023" y="2255770"/>
                  <a:pt x="0" y="2498377"/>
                  <a:pt x="0" y="2762496"/>
                </a:cubicBezTo>
                <a:lnTo>
                  <a:pt x="0" y="6813918"/>
                </a:lnTo>
                <a:cubicBezTo>
                  <a:pt x="0" y="7076842"/>
                  <a:pt x="141023" y="7320644"/>
                  <a:pt x="368094" y="7452106"/>
                </a:cubicBezTo>
                <a:lnTo>
                  <a:pt x="3876937" y="9476622"/>
                </a:lnTo>
                <a:cubicBezTo>
                  <a:pt x="4105203" y="9608084"/>
                  <a:pt x="4386054" y="9608084"/>
                  <a:pt x="4614320" y="9476622"/>
                </a:cubicBezTo>
                <a:lnTo>
                  <a:pt x="8123163" y="7450911"/>
                </a:lnTo>
                <a:cubicBezTo>
                  <a:pt x="8350234" y="7319449"/>
                  <a:pt x="8491256" y="7076842"/>
                  <a:pt x="8491256" y="6812722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11950" cap="flat">
            <a:noFill/>
            <a:prstDash val="solid"/>
            <a:miter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" name="Graphic 3">
            <a:extLst>
              <a:ext uri="{FF2B5EF4-FFF2-40B4-BE49-F238E27FC236}">
                <a16:creationId xmlns:a16="http://schemas.microsoft.com/office/drawing/2014/main" id="{1F9423F7-A7E8-4D1D-985D-A0D94B074079}"/>
              </a:ext>
            </a:extLst>
          </p:cNvPr>
          <p:cNvSpPr/>
          <p:nvPr/>
        </p:nvSpPr>
        <p:spPr>
          <a:xfrm>
            <a:off x="1649788" y="7346694"/>
            <a:ext cx="7494212" cy="8450896"/>
          </a:xfrm>
          <a:custGeom>
            <a:avLst/>
            <a:gdLst>
              <a:gd name="connsiteX0" fmla="*/ 8491256 w 8491256"/>
              <a:gd name="connsiteY0" fmla="*/ 6812722 h 9575218"/>
              <a:gd name="connsiteX1" fmla="*/ 8491256 w 8491256"/>
              <a:gd name="connsiteY1" fmla="*/ 2761301 h 9575218"/>
              <a:gd name="connsiteX2" fmla="*/ 8123163 w 8491256"/>
              <a:gd name="connsiteY2" fmla="*/ 2123112 h 9575218"/>
              <a:gd name="connsiteX3" fmla="*/ 4614320 w 8491256"/>
              <a:gd name="connsiteY3" fmla="*/ 98597 h 9575218"/>
              <a:gd name="connsiteX4" fmla="*/ 3876937 w 8491256"/>
              <a:gd name="connsiteY4" fmla="*/ 98597 h 9575218"/>
              <a:gd name="connsiteX5" fmla="*/ 368094 w 8491256"/>
              <a:gd name="connsiteY5" fmla="*/ 2124307 h 9575218"/>
              <a:gd name="connsiteX6" fmla="*/ 0 w 8491256"/>
              <a:gd name="connsiteY6" fmla="*/ 2762496 h 9575218"/>
              <a:gd name="connsiteX7" fmla="*/ 0 w 8491256"/>
              <a:gd name="connsiteY7" fmla="*/ 6813918 h 9575218"/>
              <a:gd name="connsiteX8" fmla="*/ 368094 w 8491256"/>
              <a:gd name="connsiteY8" fmla="*/ 7452106 h 9575218"/>
              <a:gd name="connsiteX9" fmla="*/ 3876937 w 8491256"/>
              <a:gd name="connsiteY9" fmla="*/ 9476622 h 9575218"/>
              <a:gd name="connsiteX10" fmla="*/ 4614320 w 8491256"/>
              <a:gd name="connsiteY10" fmla="*/ 9476622 h 9575218"/>
              <a:gd name="connsiteX11" fmla="*/ 8123163 w 8491256"/>
              <a:gd name="connsiteY11" fmla="*/ 7450911 h 9575218"/>
              <a:gd name="connsiteX12" fmla="*/ 8491256 w 8491256"/>
              <a:gd name="connsiteY12" fmla="*/ 6812722 h 957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91256" h="9575218">
                <a:moveTo>
                  <a:pt x="8491256" y="6812722"/>
                </a:moveTo>
                <a:lnTo>
                  <a:pt x="8491256" y="2761301"/>
                </a:lnTo>
                <a:cubicBezTo>
                  <a:pt x="8491256" y="2498377"/>
                  <a:pt x="8350234" y="2254574"/>
                  <a:pt x="8123163" y="2123112"/>
                </a:cubicBezTo>
                <a:lnTo>
                  <a:pt x="4614320" y="98597"/>
                </a:lnTo>
                <a:cubicBezTo>
                  <a:pt x="4386054" y="-32866"/>
                  <a:pt x="4105203" y="-32866"/>
                  <a:pt x="3876937" y="98597"/>
                </a:cubicBezTo>
                <a:lnTo>
                  <a:pt x="368094" y="2124307"/>
                </a:lnTo>
                <a:cubicBezTo>
                  <a:pt x="141023" y="2255770"/>
                  <a:pt x="0" y="2498377"/>
                  <a:pt x="0" y="2762496"/>
                </a:cubicBezTo>
                <a:lnTo>
                  <a:pt x="0" y="6813918"/>
                </a:lnTo>
                <a:cubicBezTo>
                  <a:pt x="0" y="7076842"/>
                  <a:pt x="141023" y="7320644"/>
                  <a:pt x="368094" y="7452106"/>
                </a:cubicBezTo>
                <a:lnTo>
                  <a:pt x="3876937" y="9476622"/>
                </a:lnTo>
                <a:cubicBezTo>
                  <a:pt x="4105203" y="9608084"/>
                  <a:pt x="4386054" y="9608084"/>
                  <a:pt x="4614320" y="9476622"/>
                </a:cubicBezTo>
                <a:lnTo>
                  <a:pt x="8123163" y="7450911"/>
                </a:lnTo>
                <a:cubicBezTo>
                  <a:pt x="8350234" y="7319449"/>
                  <a:pt x="8491256" y="7076842"/>
                  <a:pt x="8491256" y="68127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1950" cap="flat">
            <a:noFill/>
            <a:prstDash val="solid"/>
            <a:miter/>
          </a:ln>
          <a:effectLst>
            <a:outerShdw blurRad="190500" sx="101000" sy="101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4AB061E-FE6E-4433-B571-838A1D2C3E49}"/>
              </a:ext>
            </a:extLst>
          </p:cNvPr>
          <p:cNvSpPr/>
          <p:nvPr/>
        </p:nvSpPr>
        <p:spPr>
          <a:xfrm>
            <a:off x="0" y="20547320"/>
            <a:ext cx="10799763" cy="4821794"/>
          </a:xfrm>
          <a:custGeom>
            <a:avLst/>
            <a:gdLst>
              <a:gd name="connsiteX0" fmla="*/ 0 w 10799763"/>
              <a:gd name="connsiteY0" fmla="*/ 0 h 4821794"/>
              <a:gd name="connsiteX1" fmla="*/ 32647 w 10799763"/>
              <a:gd name="connsiteY1" fmla="*/ 16582 h 4821794"/>
              <a:gd name="connsiteX2" fmla="*/ 142609 w 10799763"/>
              <a:gd name="connsiteY2" fmla="*/ 59058 h 4821794"/>
              <a:gd name="connsiteX3" fmla="*/ 4905407 w 10799763"/>
              <a:gd name="connsiteY3" fmla="*/ 1640344 h 4821794"/>
              <a:gd name="connsiteX4" fmla="*/ 5906308 w 10799763"/>
              <a:gd name="connsiteY4" fmla="*/ 1640344 h 4821794"/>
              <a:gd name="connsiteX5" fmla="*/ 10669105 w 10799763"/>
              <a:gd name="connsiteY5" fmla="*/ 58126 h 4821794"/>
              <a:gd name="connsiteX6" fmla="*/ 10779066 w 10799763"/>
              <a:gd name="connsiteY6" fmla="*/ 15688 h 4821794"/>
              <a:gd name="connsiteX7" fmla="*/ 10799763 w 10799763"/>
              <a:gd name="connsiteY7" fmla="*/ 5194 h 4821794"/>
              <a:gd name="connsiteX8" fmla="*/ 10799763 w 10799763"/>
              <a:gd name="connsiteY8" fmla="*/ 4821794 h 4821794"/>
              <a:gd name="connsiteX9" fmla="*/ 0 w 10799763"/>
              <a:gd name="connsiteY9" fmla="*/ 4821794 h 4821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799763" h="4821794">
                <a:moveTo>
                  <a:pt x="0" y="0"/>
                </a:moveTo>
                <a:lnTo>
                  <a:pt x="32647" y="16582"/>
                </a:lnTo>
                <a:cubicBezTo>
                  <a:pt x="67379" y="32016"/>
                  <a:pt x="104081" y="46224"/>
                  <a:pt x="142609" y="59058"/>
                </a:cubicBezTo>
                <a:lnTo>
                  <a:pt x="4905407" y="1640344"/>
                </a:lnTo>
                <a:cubicBezTo>
                  <a:pt x="5215248" y="1743024"/>
                  <a:pt x="5596466" y="1743024"/>
                  <a:pt x="5906308" y="1640344"/>
                </a:cubicBezTo>
                <a:lnTo>
                  <a:pt x="10669105" y="58126"/>
                </a:lnTo>
                <a:cubicBezTo>
                  <a:pt x="10707632" y="45290"/>
                  <a:pt x="10744335" y="31100"/>
                  <a:pt x="10779066" y="15688"/>
                </a:cubicBezTo>
                <a:lnTo>
                  <a:pt x="10799763" y="5194"/>
                </a:lnTo>
                <a:lnTo>
                  <a:pt x="10799763" y="4821794"/>
                </a:lnTo>
                <a:lnTo>
                  <a:pt x="0" y="4821794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ffectLst>
            <a:outerShdw blurRad="152400" dist="38100" dir="16200000" sx="101000" sy="101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356B2C-85CD-4320-8C44-548957E83D6C}"/>
              </a:ext>
            </a:extLst>
          </p:cNvPr>
          <p:cNvSpPr txBox="1"/>
          <p:nvPr/>
        </p:nvSpPr>
        <p:spPr>
          <a:xfrm>
            <a:off x="3940383" y="9649849"/>
            <a:ext cx="31983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YOUR </a:t>
            </a:r>
            <a:r>
              <a:rPr lang="en-U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BRAND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7AADAC7-CCE4-4DBE-8681-B8059E6ABD4D}"/>
              </a:ext>
            </a:extLst>
          </p:cNvPr>
          <p:cNvGrpSpPr/>
          <p:nvPr/>
        </p:nvGrpSpPr>
        <p:grpSpPr>
          <a:xfrm>
            <a:off x="4700094" y="8258121"/>
            <a:ext cx="1399574" cy="1399574"/>
            <a:chOff x="4700094" y="386539"/>
            <a:chExt cx="1399574" cy="1399574"/>
          </a:xfrm>
          <a:effectLst>
            <a:outerShdw blurRad="76200" dist="38100" dir="5400000" sx="101000" sy="101000" algn="t" rotWithShape="0">
              <a:prstClr val="black">
                <a:alpha val="40000"/>
              </a:prstClr>
            </a:outerShdw>
          </a:effectLst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E507DD3-316F-4E3E-8A20-3B295B5F288E}"/>
                </a:ext>
              </a:extLst>
            </p:cNvPr>
            <p:cNvSpPr/>
            <p:nvPr/>
          </p:nvSpPr>
          <p:spPr>
            <a:xfrm>
              <a:off x="4700094" y="386539"/>
              <a:ext cx="1399574" cy="1399574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19" name="Graphic 36" descr="Hummingbird">
              <a:extLst>
                <a:ext uri="{FF2B5EF4-FFF2-40B4-BE49-F238E27FC236}">
                  <a16:creationId xmlns:a16="http://schemas.microsoft.com/office/drawing/2014/main" id="{3F1B3C7A-A1E1-4900-936B-23BCCE4FE144}"/>
                </a:ext>
              </a:extLst>
            </p:cNvPr>
            <p:cNvSpPr/>
            <p:nvPr/>
          </p:nvSpPr>
          <p:spPr>
            <a:xfrm>
              <a:off x="4942370" y="733515"/>
              <a:ext cx="939756" cy="726114"/>
            </a:xfrm>
            <a:custGeom>
              <a:avLst/>
              <a:gdLst>
                <a:gd name="connsiteX0" fmla="*/ 937103 w 939756"/>
                <a:gd name="connsiteY0" fmla="*/ 204024 h 726115"/>
                <a:gd name="connsiteX1" fmla="*/ 755897 w 939756"/>
                <a:gd name="connsiteY1" fmla="*/ 209694 h 726115"/>
                <a:gd name="connsiteX2" fmla="*/ 670138 w 939756"/>
                <a:gd name="connsiteY2" fmla="*/ 186069 h 726115"/>
                <a:gd name="connsiteX3" fmla="*/ 523425 w 939756"/>
                <a:gd name="connsiteY3" fmla="*/ 281515 h 726115"/>
                <a:gd name="connsiteX4" fmla="*/ 315759 w 939756"/>
                <a:gd name="connsiteY4" fmla="*/ 3800 h 726115"/>
                <a:gd name="connsiteX5" fmla="*/ 290716 w 939756"/>
                <a:gd name="connsiteY5" fmla="*/ 6834 h 726115"/>
                <a:gd name="connsiteX6" fmla="*/ 286936 w 939756"/>
                <a:gd name="connsiteY6" fmla="*/ 17030 h 726115"/>
                <a:gd name="connsiteX7" fmla="*/ 303946 w 939756"/>
                <a:gd name="connsiteY7" fmla="*/ 172130 h 726115"/>
                <a:gd name="connsiteX8" fmla="*/ 475584 w 939756"/>
                <a:gd name="connsiteY8" fmla="*/ 320142 h 726115"/>
                <a:gd name="connsiteX9" fmla="*/ 455620 w 939756"/>
                <a:gd name="connsiteY9" fmla="*/ 333136 h 726115"/>
                <a:gd name="connsiteX10" fmla="*/ 70411 w 939756"/>
                <a:gd name="connsiteY10" fmla="*/ 99836 h 726115"/>
                <a:gd name="connsiteX11" fmla="*/ 49384 w 939756"/>
                <a:gd name="connsiteY11" fmla="*/ 113773 h 726115"/>
                <a:gd name="connsiteX12" fmla="*/ 50447 w 939756"/>
                <a:gd name="connsiteY12" fmla="*/ 124289 h 726115"/>
                <a:gd name="connsiteX13" fmla="*/ 294969 w 939756"/>
                <a:gd name="connsiteY13" fmla="*/ 417714 h 726115"/>
                <a:gd name="connsiteX14" fmla="*/ 2724 w 939756"/>
                <a:gd name="connsiteY14" fmla="*/ 708541 h 726115"/>
                <a:gd name="connsiteX15" fmla="*/ 3452 w 939756"/>
                <a:gd name="connsiteY15" fmla="*/ 723391 h 726115"/>
                <a:gd name="connsiteX16" fmla="*/ 14537 w 939756"/>
                <a:gd name="connsiteY16" fmla="*/ 725315 h 726115"/>
                <a:gd name="connsiteX17" fmla="*/ 364309 w 939756"/>
                <a:gd name="connsiteY17" fmla="*/ 600101 h 726115"/>
                <a:gd name="connsiteX18" fmla="*/ 761804 w 939756"/>
                <a:gd name="connsiteY18" fmla="*/ 241115 h 726115"/>
                <a:gd name="connsiteX19" fmla="*/ 937575 w 939756"/>
                <a:gd name="connsiteY19" fmla="*/ 209812 h 726115"/>
                <a:gd name="connsiteX20" fmla="*/ 939653 w 939756"/>
                <a:gd name="connsiteY20" fmla="*/ 206189 h 726115"/>
                <a:gd name="connsiteX21" fmla="*/ 937103 w 939756"/>
                <a:gd name="connsiteY21" fmla="*/ 204024 h 72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39756" h="726115">
                  <a:moveTo>
                    <a:pt x="937103" y="204024"/>
                  </a:moveTo>
                  <a:lnTo>
                    <a:pt x="755897" y="209694"/>
                  </a:lnTo>
                  <a:cubicBezTo>
                    <a:pt x="742785" y="199299"/>
                    <a:pt x="716089" y="185005"/>
                    <a:pt x="670138" y="186069"/>
                  </a:cubicBezTo>
                  <a:cubicBezTo>
                    <a:pt x="608594" y="187959"/>
                    <a:pt x="579417" y="231783"/>
                    <a:pt x="523425" y="281515"/>
                  </a:cubicBezTo>
                  <a:cubicBezTo>
                    <a:pt x="477356" y="177918"/>
                    <a:pt x="392068" y="64399"/>
                    <a:pt x="315759" y="3800"/>
                  </a:cubicBezTo>
                  <a:cubicBezTo>
                    <a:pt x="308006" y="-2278"/>
                    <a:pt x="296794" y="-919"/>
                    <a:pt x="290716" y="6834"/>
                  </a:cubicBezTo>
                  <a:cubicBezTo>
                    <a:pt x="288426" y="9756"/>
                    <a:pt x="287104" y="13321"/>
                    <a:pt x="286936" y="17030"/>
                  </a:cubicBezTo>
                  <a:cubicBezTo>
                    <a:pt x="286662" y="69210"/>
                    <a:pt x="292369" y="121249"/>
                    <a:pt x="303946" y="172130"/>
                  </a:cubicBezTo>
                  <a:cubicBezTo>
                    <a:pt x="374822" y="214891"/>
                    <a:pt x="439201" y="266631"/>
                    <a:pt x="475584" y="320142"/>
                  </a:cubicBezTo>
                  <a:cubicBezTo>
                    <a:pt x="469323" y="324513"/>
                    <a:pt x="462590" y="328883"/>
                    <a:pt x="455620" y="333136"/>
                  </a:cubicBezTo>
                  <a:cubicBezTo>
                    <a:pt x="385571" y="232847"/>
                    <a:pt x="199641" y="126651"/>
                    <a:pt x="70411" y="99836"/>
                  </a:cubicBezTo>
                  <a:cubicBezTo>
                    <a:pt x="60756" y="97879"/>
                    <a:pt x="51343" y="104118"/>
                    <a:pt x="49384" y="113773"/>
                  </a:cubicBezTo>
                  <a:cubicBezTo>
                    <a:pt x="48668" y="117305"/>
                    <a:pt x="49039" y="120972"/>
                    <a:pt x="50447" y="124289"/>
                  </a:cubicBezTo>
                  <a:cubicBezTo>
                    <a:pt x="86948" y="205559"/>
                    <a:pt x="194561" y="341405"/>
                    <a:pt x="294969" y="417714"/>
                  </a:cubicBezTo>
                  <a:lnTo>
                    <a:pt x="2724" y="708541"/>
                  </a:lnTo>
                  <a:cubicBezTo>
                    <a:pt x="-1175" y="712843"/>
                    <a:pt x="-850" y="719491"/>
                    <a:pt x="3452" y="723391"/>
                  </a:cubicBezTo>
                  <a:cubicBezTo>
                    <a:pt x="6464" y="726122"/>
                    <a:pt x="10781" y="726871"/>
                    <a:pt x="14537" y="725315"/>
                  </a:cubicBezTo>
                  <a:cubicBezTo>
                    <a:pt x="98170" y="681136"/>
                    <a:pt x="245474" y="611796"/>
                    <a:pt x="364309" y="600101"/>
                  </a:cubicBezTo>
                  <a:cubicBezTo>
                    <a:pt x="592647" y="577657"/>
                    <a:pt x="718688" y="439922"/>
                    <a:pt x="761804" y="241115"/>
                  </a:cubicBezTo>
                  <a:lnTo>
                    <a:pt x="937575" y="209812"/>
                  </a:lnTo>
                  <a:cubicBezTo>
                    <a:pt x="939150" y="209385"/>
                    <a:pt x="940080" y="207764"/>
                    <a:pt x="939653" y="206189"/>
                  </a:cubicBezTo>
                  <a:cubicBezTo>
                    <a:pt x="939333" y="205009"/>
                    <a:pt x="938320" y="204148"/>
                    <a:pt x="937103" y="204024"/>
                  </a:cubicBezTo>
                  <a:close/>
                </a:path>
              </a:pathLst>
            </a:custGeom>
            <a:solidFill>
              <a:srgbClr val="FFC000"/>
            </a:solidFill>
            <a:ln w="11807" cap="flat">
              <a:noFill/>
              <a:prstDash val="solid"/>
              <a:miter/>
            </a:ln>
            <a:effectLst>
              <a:outerShdw blurRad="38100" dist="25400" dir="5400000" algn="t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E894085-1442-4259-A1FC-74956AE8BF96}"/>
              </a:ext>
            </a:extLst>
          </p:cNvPr>
          <p:cNvSpPr txBox="1"/>
          <p:nvPr/>
        </p:nvSpPr>
        <p:spPr>
          <a:xfrm>
            <a:off x="1906949" y="10220014"/>
            <a:ext cx="718177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800" dirty="0">
                <a:solidFill>
                  <a:schemeClr val="tx2">
                    <a:lumMod val="50000"/>
                  </a:schemeClr>
                </a:solidFill>
                <a:effectLst>
                  <a:outerShdw blurRad="76200" dist="254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BRAND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CB794E6-EB0C-4F6D-8220-B9829756272D}"/>
              </a:ext>
            </a:extLst>
          </p:cNvPr>
          <p:cNvSpPr txBox="1"/>
          <p:nvPr/>
        </p:nvSpPr>
        <p:spPr>
          <a:xfrm>
            <a:off x="2720472" y="12883675"/>
            <a:ext cx="55547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spc="600" dirty="0">
                <a:solidFill>
                  <a:srgbClr val="FFC000"/>
                </a:solidFill>
                <a:effectLst>
                  <a:outerShdw blurRad="76200" dist="254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TEMPLATE.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C0C66FC-E586-46D8-9D86-94DADBDA44D8}"/>
              </a:ext>
            </a:extLst>
          </p:cNvPr>
          <p:cNvSpPr txBox="1"/>
          <p:nvPr/>
        </p:nvSpPr>
        <p:spPr>
          <a:xfrm>
            <a:off x="3426594" y="11683347"/>
            <a:ext cx="414248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dirty="0">
                <a:solidFill>
                  <a:schemeClr val="tx2">
                    <a:lumMod val="50000"/>
                  </a:schemeClr>
                </a:solidFill>
                <a:effectLst>
                  <a:outerShdw blurRad="76200" dist="254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NEW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4A64C28-6691-4A9A-A03B-81C89C1E6C6C}"/>
              </a:ext>
            </a:extLst>
          </p:cNvPr>
          <p:cNvGrpSpPr/>
          <p:nvPr/>
        </p:nvGrpSpPr>
        <p:grpSpPr>
          <a:xfrm>
            <a:off x="260735" y="17951073"/>
            <a:ext cx="10278292" cy="2062103"/>
            <a:chOff x="260736" y="17634618"/>
            <a:chExt cx="10278292" cy="206210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D996E8E-635E-401D-8440-C30D6ACFEAC8}"/>
                </a:ext>
              </a:extLst>
            </p:cNvPr>
            <p:cNvSpPr txBox="1"/>
            <p:nvPr/>
          </p:nvSpPr>
          <p:spPr>
            <a:xfrm>
              <a:off x="260736" y="17634618"/>
              <a:ext cx="504119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tx2">
                      <a:lumMod val="50000"/>
                    </a:schemeClr>
                  </a:solidFill>
                  <a:latin typeface="Montserrat ExtraBold" panose="00000900000000000000" pitchFamily="2" charset="0"/>
                </a:rPr>
                <a:t>Lorem ipsum dolor </a:t>
              </a:r>
            </a:p>
            <a:p>
              <a:r>
                <a:rPr lang="en-US" sz="2400" dirty="0">
                  <a:solidFill>
                    <a:schemeClr val="tx2">
                      <a:lumMod val="50000"/>
                    </a:schemeClr>
                  </a:solidFill>
                  <a:latin typeface="Montserrat ExtraBold" panose="00000900000000000000" pitchFamily="2" charset="0"/>
                </a:rPr>
                <a:t>sit </a:t>
              </a:r>
              <a:r>
                <a:rPr lang="en-US" sz="2400" dirty="0" err="1">
                  <a:solidFill>
                    <a:schemeClr val="tx2">
                      <a:lumMod val="50000"/>
                    </a:schemeClr>
                  </a:solidFill>
                  <a:latin typeface="Montserrat ExtraBold" panose="00000900000000000000" pitchFamily="2" charset="0"/>
                </a:rPr>
                <a:t>amet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,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consectetuer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adipiscing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elit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, sed diam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nonummy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nibh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euismod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tincidunt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ut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laoreet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dolore magna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aliquam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erat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volutpat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.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wisi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enim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veniam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EAB14E0-351D-4433-9A36-C5AAC1C24517}"/>
                </a:ext>
              </a:extLst>
            </p:cNvPr>
            <p:cNvSpPr txBox="1"/>
            <p:nvPr/>
          </p:nvSpPr>
          <p:spPr>
            <a:xfrm>
              <a:off x="5562665" y="17634618"/>
              <a:ext cx="4976363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tx2">
                      <a:lumMod val="50000"/>
                    </a:schemeClr>
                  </a:solidFill>
                  <a:latin typeface="Montserrat ExtraBold" panose="00000900000000000000" pitchFamily="2" charset="0"/>
                </a:rPr>
                <a:t>Lorem ipsum dolor </a:t>
              </a:r>
            </a:p>
            <a:p>
              <a:pPr algn="r"/>
              <a:r>
                <a:rPr lang="en-US" sz="2400" dirty="0">
                  <a:solidFill>
                    <a:schemeClr val="tx2">
                      <a:lumMod val="50000"/>
                    </a:schemeClr>
                  </a:solidFill>
                  <a:latin typeface="Montserrat ExtraBold" panose="00000900000000000000" pitchFamily="2" charset="0"/>
                </a:rPr>
                <a:t>sit </a:t>
              </a:r>
              <a:r>
                <a:rPr lang="en-US" sz="2400" dirty="0" err="1">
                  <a:solidFill>
                    <a:schemeClr val="tx2">
                      <a:lumMod val="50000"/>
                    </a:schemeClr>
                  </a:solidFill>
                  <a:latin typeface="Montserrat ExtraBold" panose="00000900000000000000" pitchFamily="2" charset="0"/>
                </a:rPr>
                <a:t>amet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,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consectetuer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adipiscing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elit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, sed diam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nonummy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nibh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euismod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tincidunt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ut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laoreet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dolore magna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aliquam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erat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volutpat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.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wisi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enim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 </a:t>
              </a:r>
              <a:r>
                <a:rPr lang="en-US" sz="2000" dirty="0" err="1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veniam</a:t>
              </a:r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Montserrat Light" panose="00000400000000000000" pitchFamily="2" charset="0"/>
                </a:rPr>
                <a:t>.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821EF116-DCC1-4A1E-86DC-7A5B851B640E}"/>
              </a:ext>
            </a:extLst>
          </p:cNvPr>
          <p:cNvSpPr txBox="1"/>
          <p:nvPr/>
        </p:nvSpPr>
        <p:spPr>
          <a:xfrm>
            <a:off x="1453558" y="24450882"/>
            <a:ext cx="7972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spc="12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SemiBold" panose="00000700000000000000" pitchFamily="2" charset="0"/>
              </a:rPr>
              <a:t>WWW.YOURDOMAIN.COM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66CB417-DF2D-4758-9FEB-5DB850515CF1}"/>
              </a:ext>
            </a:extLst>
          </p:cNvPr>
          <p:cNvSpPr txBox="1"/>
          <p:nvPr/>
        </p:nvSpPr>
        <p:spPr>
          <a:xfrm>
            <a:off x="672456" y="22666198"/>
            <a:ext cx="92589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Lorem ipsum dolor sit </a:t>
            </a:r>
            <a:r>
              <a:rPr lang="en-US" sz="2800" dirty="0" err="1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amet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nonummy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nibh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euismod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tincidunt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laoreet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aliquam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erat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volutpat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89316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703A04AE-F349-47CC-B3B4-5B3626287F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900000" flipV="1">
            <a:off x="-8259731" y="16946786"/>
            <a:ext cx="28995624" cy="7318372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DF11326-BA9F-48C0-8769-86C7EC4F03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700000">
            <a:off x="-8259731" y="3627626"/>
            <a:ext cx="28995624" cy="73183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3C03BD9-8E51-4E98-B26A-B5EA929E0AA5}"/>
              </a:ext>
            </a:extLst>
          </p:cNvPr>
          <p:cNvSpPr/>
          <p:nvPr/>
        </p:nvSpPr>
        <p:spPr>
          <a:xfrm>
            <a:off x="-1" y="-1"/>
            <a:ext cx="10799763" cy="25199976"/>
          </a:xfrm>
          <a:prstGeom prst="rect">
            <a:avLst/>
          </a:prstGeom>
          <a:blipFill dpi="0" rotWithShape="1">
            <a:blip r:embed="rId6">
              <a:alphaModFix amt="25000"/>
            </a:blip>
            <a:srcRect/>
            <a:stretch>
              <a:fillRect l="-105559" r="-1055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B1100C80-716C-4817-B906-4D84FCAD8EEA}"/>
              </a:ext>
            </a:extLst>
          </p:cNvPr>
          <p:cNvSpPr/>
          <p:nvPr/>
        </p:nvSpPr>
        <p:spPr>
          <a:xfrm>
            <a:off x="-1650554" y="2598611"/>
            <a:ext cx="14661704" cy="11884866"/>
          </a:xfrm>
          <a:prstGeom prst="rect">
            <a:avLst/>
          </a:prstGeom>
          <a:blipFill dpi="0" rotWithShape="1">
            <a:blip r:embed="rId7"/>
            <a:srcRect/>
            <a:stretch>
              <a:fillRect t="3682" b="3682"/>
            </a:stretch>
          </a:blipFill>
          <a:ln>
            <a:noFill/>
          </a:ln>
          <a:effectLst>
            <a:outerShdw blurRad="152400" dist="38100" dir="5400000" sx="102000" sy="102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B667201-4A6E-46A4-927D-1A950C9CA888}"/>
              </a:ext>
            </a:extLst>
          </p:cNvPr>
          <p:cNvGrpSpPr/>
          <p:nvPr/>
        </p:nvGrpSpPr>
        <p:grpSpPr>
          <a:xfrm>
            <a:off x="-1120552" y="19286538"/>
            <a:ext cx="13617352" cy="9402762"/>
            <a:chOff x="-1120552" y="16848138"/>
            <a:chExt cx="13617352" cy="9402762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CF3A769-9E69-4C87-9EBD-48D94330999E}"/>
                </a:ext>
              </a:extLst>
            </p:cNvPr>
            <p:cNvSpPr/>
            <p:nvPr/>
          </p:nvSpPr>
          <p:spPr>
            <a:xfrm>
              <a:off x="-1104900" y="17373600"/>
              <a:ext cx="13601700" cy="8877300"/>
            </a:xfrm>
            <a:custGeom>
              <a:avLst/>
              <a:gdLst>
                <a:gd name="connsiteX0" fmla="*/ 13373100 w 13601700"/>
                <a:gd name="connsiteY0" fmla="*/ 38100 h 8877300"/>
                <a:gd name="connsiteX1" fmla="*/ 4495800 w 13601700"/>
                <a:gd name="connsiteY1" fmla="*/ 3886200 h 8877300"/>
                <a:gd name="connsiteX2" fmla="*/ 0 w 13601700"/>
                <a:gd name="connsiteY2" fmla="*/ 1562100 h 8877300"/>
                <a:gd name="connsiteX3" fmla="*/ 266700 w 13601700"/>
                <a:gd name="connsiteY3" fmla="*/ 8763000 h 8877300"/>
                <a:gd name="connsiteX4" fmla="*/ 13601700 w 13601700"/>
                <a:gd name="connsiteY4" fmla="*/ 8877300 h 8877300"/>
                <a:gd name="connsiteX5" fmla="*/ 13258800 w 13601700"/>
                <a:gd name="connsiteY5" fmla="*/ 0 h 887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01700" h="8877300">
                  <a:moveTo>
                    <a:pt x="13373100" y="38100"/>
                  </a:moveTo>
                  <a:cubicBezTo>
                    <a:pt x="10048875" y="1835150"/>
                    <a:pt x="6724650" y="3632200"/>
                    <a:pt x="4495800" y="3886200"/>
                  </a:cubicBezTo>
                  <a:cubicBezTo>
                    <a:pt x="2266950" y="4140200"/>
                    <a:pt x="825500" y="2413000"/>
                    <a:pt x="0" y="1562100"/>
                  </a:cubicBezTo>
                  <a:lnTo>
                    <a:pt x="266700" y="8763000"/>
                  </a:lnTo>
                  <a:lnTo>
                    <a:pt x="13601700" y="8877300"/>
                  </a:lnTo>
                  <a:lnTo>
                    <a:pt x="13258800" y="0"/>
                  </a:lnTo>
                </a:path>
              </a:pathLst>
            </a:custGeom>
            <a:gradFill>
              <a:gsLst>
                <a:gs pos="0">
                  <a:schemeClr val="accent4"/>
                </a:gs>
                <a:gs pos="90000">
                  <a:srgbClr val="DA7930"/>
                </a:gs>
              </a:gsLst>
              <a:lin ang="0" scaled="1"/>
            </a:gradFill>
            <a:ln>
              <a:noFill/>
            </a:ln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9657191-463A-4782-B3E1-08299A7B8F5C}"/>
                </a:ext>
              </a:extLst>
            </p:cNvPr>
            <p:cNvSpPr/>
            <p:nvPr/>
          </p:nvSpPr>
          <p:spPr>
            <a:xfrm>
              <a:off x="-1120552" y="16848138"/>
              <a:ext cx="13601700" cy="8877299"/>
            </a:xfrm>
            <a:custGeom>
              <a:avLst/>
              <a:gdLst>
                <a:gd name="connsiteX0" fmla="*/ 13294290 w 13601700"/>
                <a:gd name="connsiteY0" fmla="*/ 918787 h 8877299"/>
                <a:gd name="connsiteX1" fmla="*/ 13601700 w 13601700"/>
                <a:gd name="connsiteY1" fmla="*/ 8877299 h 8877299"/>
                <a:gd name="connsiteX2" fmla="*/ 13569313 w 13601700"/>
                <a:gd name="connsiteY2" fmla="*/ 8877021 h 8877299"/>
                <a:gd name="connsiteX3" fmla="*/ 13262573 w 13601700"/>
                <a:gd name="connsiteY3" fmla="*/ 935885 h 8877299"/>
                <a:gd name="connsiteX4" fmla="*/ 13262573 w 13601700"/>
                <a:gd name="connsiteY4" fmla="*/ 97685 h 8877299"/>
                <a:gd name="connsiteX5" fmla="*/ 13291599 w 13601700"/>
                <a:gd name="connsiteY5" fmla="*/ 849133 h 8877299"/>
                <a:gd name="connsiteX6" fmla="*/ 13258800 w 13601700"/>
                <a:gd name="connsiteY6" fmla="*/ 838200 h 8877299"/>
                <a:gd name="connsiteX7" fmla="*/ 13262573 w 13601700"/>
                <a:gd name="connsiteY7" fmla="*/ 935885 h 8877299"/>
                <a:gd name="connsiteX8" fmla="*/ 12128655 w 13601700"/>
                <a:gd name="connsiteY8" fmla="*/ 1547180 h 8877299"/>
                <a:gd name="connsiteX9" fmla="*/ 4495800 w 13601700"/>
                <a:gd name="connsiteY9" fmla="*/ 4724399 h 8877299"/>
                <a:gd name="connsiteX10" fmla="*/ 162042 w 13601700"/>
                <a:gd name="connsiteY10" fmla="*/ 2569415 h 8877299"/>
                <a:gd name="connsiteX11" fmla="*/ 32293 w 13601700"/>
                <a:gd name="connsiteY11" fmla="*/ 2434001 h 8877299"/>
                <a:gd name="connsiteX12" fmla="*/ 0 w 13601700"/>
                <a:gd name="connsiteY12" fmla="*/ 1562100 h 8877299"/>
                <a:gd name="connsiteX13" fmla="*/ 4495800 w 13601700"/>
                <a:gd name="connsiteY13" fmla="*/ 3886199 h 8877299"/>
                <a:gd name="connsiteX14" fmla="*/ 12128655 w 13601700"/>
                <a:gd name="connsiteY14" fmla="*/ 708980 h 8877299"/>
                <a:gd name="connsiteX15" fmla="*/ 13258800 w 13601700"/>
                <a:gd name="connsiteY15" fmla="*/ 0 h 8877299"/>
                <a:gd name="connsiteX16" fmla="*/ 13373100 w 13601700"/>
                <a:gd name="connsiteY16" fmla="*/ 38100 h 8877299"/>
                <a:gd name="connsiteX17" fmla="*/ 13262573 w 13601700"/>
                <a:gd name="connsiteY17" fmla="*/ 97685 h 887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601700" h="8877299">
                  <a:moveTo>
                    <a:pt x="13294290" y="918787"/>
                  </a:moveTo>
                  <a:lnTo>
                    <a:pt x="13601700" y="8877299"/>
                  </a:lnTo>
                  <a:lnTo>
                    <a:pt x="13569313" y="8877021"/>
                  </a:lnTo>
                  <a:lnTo>
                    <a:pt x="13262573" y="935885"/>
                  </a:lnTo>
                  <a:close/>
                  <a:moveTo>
                    <a:pt x="13262573" y="97685"/>
                  </a:moveTo>
                  <a:lnTo>
                    <a:pt x="13291599" y="849133"/>
                  </a:lnTo>
                  <a:lnTo>
                    <a:pt x="13258800" y="838200"/>
                  </a:lnTo>
                  <a:lnTo>
                    <a:pt x="13262573" y="935885"/>
                  </a:lnTo>
                  <a:lnTo>
                    <a:pt x="12128655" y="1547180"/>
                  </a:lnTo>
                  <a:cubicBezTo>
                    <a:pt x="9234934" y="3098503"/>
                    <a:pt x="6446044" y="4502149"/>
                    <a:pt x="4495800" y="4724399"/>
                  </a:cubicBezTo>
                  <a:cubicBezTo>
                    <a:pt x="2406253" y="4962525"/>
                    <a:pt x="1008757" y="3459361"/>
                    <a:pt x="162042" y="2569415"/>
                  </a:cubicBezTo>
                  <a:lnTo>
                    <a:pt x="32293" y="2434001"/>
                  </a:lnTo>
                  <a:lnTo>
                    <a:pt x="0" y="1562100"/>
                  </a:lnTo>
                  <a:cubicBezTo>
                    <a:pt x="825500" y="2412999"/>
                    <a:pt x="2266950" y="4140199"/>
                    <a:pt x="4495800" y="3886199"/>
                  </a:cubicBezTo>
                  <a:cubicBezTo>
                    <a:pt x="6446044" y="3663949"/>
                    <a:pt x="9234934" y="2260303"/>
                    <a:pt x="12128655" y="708980"/>
                  </a:cubicBezTo>
                  <a:close/>
                  <a:moveTo>
                    <a:pt x="13258800" y="0"/>
                  </a:moveTo>
                  <a:lnTo>
                    <a:pt x="13373100" y="38100"/>
                  </a:lnTo>
                  <a:lnTo>
                    <a:pt x="13262573" y="976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90000">
                  <a:srgbClr val="DA7930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8E16CB3F-427D-4F11-8A2A-B42D8767DE76}"/>
              </a:ext>
            </a:extLst>
          </p:cNvPr>
          <p:cNvSpPr txBox="1"/>
          <p:nvPr/>
        </p:nvSpPr>
        <p:spPr>
          <a:xfrm>
            <a:off x="1453558" y="24450882"/>
            <a:ext cx="7972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spc="12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SemiBold" panose="00000700000000000000" pitchFamily="2" charset="0"/>
              </a:rPr>
              <a:t>WWW.YOURDOMAIN.COM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33A9D1-646C-4E27-9B31-73B75AC9A1E1}"/>
              </a:ext>
            </a:extLst>
          </p:cNvPr>
          <p:cNvGrpSpPr/>
          <p:nvPr/>
        </p:nvGrpSpPr>
        <p:grpSpPr>
          <a:xfrm>
            <a:off x="1044619" y="14625782"/>
            <a:ext cx="8710525" cy="2905984"/>
            <a:chOff x="1084323" y="13926265"/>
            <a:chExt cx="8710525" cy="290598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60C2A79-C25D-4BD3-A97D-0B414F5DB116}"/>
                </a:ext>
              </a:extLst>
            </p:cNvPr>
            <p:cNvSpPr txBox="1"/>
            <p:nvPr/>
          </p:nvSpPr>
          <p:spPr>
            <a:xfrm rot="21118482">
              <a:off x="2356690" y="13926265"/>
              <a:ext cx="6282297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7200" i="1" dirty="0">
                  <a:solidFill>
                    <a:srgbClr val="FFC000"/>
                  </a:solidFill>
                  <a:effectLst>
                    <a:outerShdw blurRad="76200" dist="25400" dir="5400000" sx="102000" sy="102000" algn="t" rotWithShape="0">
                      <a:prstClr val="black">
                        <a:alpha val="30000"/>
                      </a:prstClr>
                    </a:outerShdw>
                  </a:effectLst>
                  <a:latin typeface="Nexa Rust Slab Black Shadow 01" panose="00000A00000000000000" pitchFamily="50" charset="0"/>
                </a:rPr>
                <a:t>DELECIOUS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5401EB6-0A6B-427A-A945-3B5AD65D1BD9}"/>
                </a:ext>
              </a:extLst>
            </p:cNvPr>
            <p:cNvSpPr txBox="1"/>
            <p:nvPr/>
          </p:nvSpPr>
          <p:spPr>
            <a:xfrm rot="21118482">
              <a:off x="1084323" y="14616258"/>
              <a:ext cx="8710525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800" i="1" dirty="0">
                  <a:solidFill>
                    <a:srgbClr val="FFC000"/>
                  </a:solidFill>
                  <a:effectLst>
                    <a:outerShdw blurRad="76200" dist="25400" dir="5400000" sx="102000" sy="102000" algn="t" rotWithShape="0">
                      <a:prstClr val="black">
                        <a:alpha val="30000"/>
                      </a:prstClr>
                    </a:outerShdw>
                  </a:effectLst>
                  <a:latin typeface="Nexa Rust Slab Black Shadow 01" panose="00000A00000000000000" pitchFamily="50" charset="0"/>
                </a:rPr>
                <a:t>BURGER</a:t>
              </a:r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D070446-D402-43FF-BA1C-AE1D4C4F23F1}"/>
              </a:ext>
            </a:extLst>
          </p:cNvPr>
          <p:cNvSpPr/>
          <p:nvPr/>
        </p:nvSpPr>
        <p:spPr>
          <a:xfrm>
            <a:off x="-2171700" y="-685800"/>
            <a:ext cx="11506200" cy="3250526"/>
          </a:xfrm>
          <a:custGeom>
            <a:avLst/>
            <a:gdLst>
              <a:gd name="connsiteX0" fmla="*/ 762000 w 11506200"/>
              <a:gd name="connsiteY0" fmla="*/ 2286000 h 3250526"/>
              <a:gd name="connsiteX1" fmla="*/ 4533900 w 11506200"/>
              <a:gd name="connsiteY1" fmla="*/ 3162300 h 3250526"/>
              <a:gd name="connsiteX2" fmla="*/ 11506200 w 11506200"/>
              <a:gd name="connsiteY2" fmla="*/ 381000 h 3250526"/>
              <a:gd name="connsiteX3" fmla="*/ 0 w 11506200"/>
              <a:gd name="connsiteY3" fmla="*/ 0 h 3250526"/>
              <a:gd name="connsiteX4" fmla="*/ 685800 w 11506200"/>
              <a:gd name="connsiteY4" fmla="*/ 2362200 h 325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6200" h="3250526">
                <a:moveTo>
                  <a:pt x="762000" y="2286000"/>
                </a:moveTo>
                <a:cubicBezTo>
                  <a:pt x="1752600" y="2882900"/>
                  <a:pt x="2743200" y="3479800"/>
                  <a:pt x="4533900" y="3162300"/>
                </a:cubicBezTo>
                <a:cubicBezTo>
                  <a:pt x="6324600" y="2844800"/>
                  <a:pt x="9969500" y="952500"/>
                  <a:pt x="11506200" y="381000"/>
                </a:cubicBezTo>
                <a:lnTo>
                  <a:pt x="0" y="0"/>
                </a:lnTo>
                <a:lnTo>
                  <a:pt x="685800" y="2362200"/>
                </a:lnTo>
              </a:path>
            </a:pathLst>
          </a:custGeom>
          <a:gradFill>
            <a:gsLst>
              <a:gs pos="0">
                <a:schemeClr val="accent4"/>
              </a:gs>
              <a:gs pos="90000">
                <a:srgbClr val="DA7930"/>
              </a:gs>
            </a:gsLst>
            <a:lin ang="10800000" scaled="1"/>
          </a:gradFill>
          <a:ln>
            <a:noFill/>
          </a:ln>
          <a:effectLst>
            <a:outerShdw blurRad="152400" dist="381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296D094-2B1A-44DF-8655-38D9F42985AB}"/>
              </a:ext>
            </a:extLst>
          </p:cNvPr>
          <p:cNvGrpSpPr/>
          <p:nvPr/>
        </p:nvGrpSpPr>
        <p:grpSpPr>
          <a:xfrm rot="1191206">
            <a:off x="6100022" y="9794592"/>
            <a:ext cx="4287108" cy="4270853"/>
            <a:chOff x="4090902" y="11638937"/>
            <a:chExt cx="2127204" cy="2119138"/>
          </a:xfrm>
        </p:grpSpPr>
        <p:sp>
          <p:nvSpPr>
            <p:cNvPr id="23" name="Graphic 17">
              <a:extLst>
                <a:ext uri="{FF2B5EF4-FFF2-40B4-BE49-F238E27FC236}">
                  <a16:creationId xmlns:a16="http://schemas.microsoft.com/office/drawing/2014/main" id="{40CA2074-ED1E-444F-AD79-10C769FF8A08}"/>
                </a:ext>
              </a:extLst>
            </p:cNvPr>
            <p:cNvSpPr/>
            <p:nvPr/>
          </p:nvSpPr>
          <p:spPr>
            <a:xfrm>
              <a:off x="4090902" y="11638937"/>
              <a:ext cx="2127204" cy="2119138"/>
            </a:xfrm>
            <a:custGeom>
              <a:avLst/>
              <a:gdLst>
                <a:gd name="connsiteX0" fmla="*/ 1163529 w 2127204"/>
                <a:gd name="connsiteY0" fmla="*/ 65888 h 2119138"/>
                <a:gd name="connsiteX1" fmla="*/ 1163529 w 2127204"/>
                <a:gd name="connsiteY1" fmla="*/ 65888 h 2119138"/>
                <a:gd name="connsiteX2" fmla="*/ 1372022 w 2127204"/>
                <a:gd name="connsiteY2" fmla="*/ 110857 h 2119138"/>
                <a:gd name="connsiteX3" fmla="*/ 1372022 w 2127204"/>
                <a:gd name="connsiteY3" fmla="*/ 110857 h 2119138"/>
                <a:gd name="connsiteX4" fmla="*/ 1554624 w 2127204"/>
                <a:gd name="connsiteY4" fmla="*/ 192619 h 2119138"/>
                <a:gd name="connsiteX5" fmla="*/ 1554624 w 2127204"/>
                <a:gd name="connsiteY5" fmla="*/ 192619 h 2119138"/>
                <a:gd name="connsiteX6" fmla="*/ 1727687 w 2127204"/>
                <a:gd name="connsiteY6" fmla="*/ 317988 h 2119138"/>
                <a:gd name="connsiteX7" fmla="*/ 1727687 w 2127204"/>
                <a:gd name="connsiteY7" fmla="*/ 317988 h 2119138"/>
                <a:gd name="connsiteX8" fmla="*/ 1861232 w 2127204"/>
                <a:gd name="connsiteY8" fmla="*/ 466522 h 2119138"/>
                <a:gd name="connsiteX9" fmla="*/ 1861232 w 2127204"/>
                <a:gd name="connsiteY9" fmla="*/ 466522 h 2119138"/>
                <a:gd name="connsiteX10" fmla="*/ 1967522 w 2127204"/>
                <a:gd name="connsiteY10" fmla="*/ 651850 h 2119138"/>
                <a:gd name="connsiteX11" fmla="*/ 1967522 w 2127204"/>
                <a:gd name="connsiteY11" fmla="*/ 651850 h 2119138"/>
                <a:gd name="connsiteX12" fmla="*/ 2028844 w 2127204"/>
                <a:gd name="connsiteY12" fmla="*/ 841265 h 2119138"/>
                <a:gd name="connsiteX13" fmla="*/ 2028844 w 2127204"/>
                <a:gd name="connsiteY13" fmla="*/ 841265 h 2119138"/>
                <a:gd name="connsiteX14" fmla="*/ 2050647 w 2127204"/>
                <a:gd name="connsiteY14" fmla="*/ 1053847 h 2119138"/>
                <a:gd name="connsiteX15" fmla="*/ 2050647 w 2127204"/>
                <a:gd name="connsiteY15" fmla="*/ 1053847 h 2119138"/>
                <a:gd name="connsiteX16" fmla="*/ 2030207 w 2127204"/>
                <a:gd name="connsiteY16" fmla="*/ 1252801 h 2119138"/>
                <a:gd name="connsiteX17" fmla="*/ 2030207 w 2127204"/>
                <a:gd name="connsiteY17" fmla="*/ 1252801 h 2119138"/>
                <a:gd name="connsiteX18" fmla="*/ 1964797 w 2127204"/>
                <a:gd name="connsiteY18" fmla="*/ 1455843 h 2119138"/>
                <a:gd name="connsiteX19" fmla="*/ 1964797 w 2127204"/>
                <a:gd name="connsiteY19" fmla="*/ 1455843 h 2119138"/>
                <a:gd name="connsiteX20" fmla="*/ 1865320 w 2127204"/>
                <a:gd name="connsiteY20" fmla="*/ 1628906 h 2119138"/>
                <a:gd name="connsiteX21" fmla="*/ 1865320 w 2127204"/>
                <a:gd name="connsiteY21" fmla="*/ 1628906 h 2119138"/>
                <a:gd name="connsiteX22" fmla="*/ 1722236 w 2127204"/>
                <a:gd name="connsiteY22" fmla="*/ 1786980 h 2119138"/>
                <a:gd name="connsiteX23" fmla="*/ 1722236 w 2127204"/>
                <a:gd name="connsiteY23" fmla="*/ 1786980 h 2119138"/>
                <a:gd name="connsiteX24" fmla="*/ 1560075 w 2127204"/>
                <a:gd name="connsiteY24" fmla="*/ 1904172 h 2119138"/>
                <a:gd name="connsiteX25" fmla="*/ 1560075 w 2127204"/>
                <a:gd name="connsiteY25" fmla="*/ 1904172 h 2119138"/>
                <a:gd name="connsiteX26" fmla="*/ 1365208 w 2127204"/>
                <a:gd name="connsiteY26" fmla="*/ 1991385 h 2119138"/>
                <a:gd name="connsiteX27" fmla="*/ 1365208 w 2127204"/>
                <a:gd name="connsiteY27" fmla="*/ 1991385 h 2119138"/>
                <a:gd name="connsiteX28" fmla="*/ 1170342 w 2127204"/>
                <a:gd name="connsiteY28" fmla="*/ 2032266 h 2119138"/>
                <a:gd name="connsiteX29" fmla="*/ 1170342 w 2127204"/>
                <a:gd name="connsiteY29" fmla="*/ 2032266 h 2119138"/>
                <a:gd name="connsiteX30" fmla="*/ 956398 w 2127204"/>
                <a:gd name="connsiteY30" fmla="*/ 2032266 h 2119138"/>
                <a:gd name="connsiteX31" fmla="*/ 956398 w 2127204"/>
                <a:gd name="connsiteY31" fmla="*/ 2032266 h 2119138"/>
                <a:gd name="connsiteX32" fmla="*/ 761532 w 2127204"/>
                <a:gd name="connsiteY32" fmla="*/ 1991385 h 2119138"/>
                <a:gd name="connsiteX33" fmla="*/ 761532 w 2127204"/>
                <a:gd name="connsiteY33" fmla="*/ 1991385 h 2119138"/>
                <a:gd name="connsiteX34" fmla="*/ 566665 w 2127204"/>
                <a:gd name="connsiteY34" fmla="*/ 1904172 h 2119138"/>
                <a:gd name="connsiteX35" fmla="*/ 566665 w 2127204"/>
                <a:gd name="connsiteY35" fmla="*/ 1904172 h 2119138"/>
                <a:gd name="connsiteX36" fmla="*/ 404504 w 2127204"/>
                <a:gd name="connsiteY36" fmla="*/ 1786980 h 2119138"/>
                <a:gd name="connsiteX37" fmla="*/ 404504 w 2127204"/>
                <a:gd name="connsiteY37" fmla="*/ 1786980 h 2119138"/>
                <a:gd name="connsiteX38" fmla="*/ 261420 w 2127204"/>
                <a:gd name="connsiteY38" fmla="*/ 1628906 h 2119138"/>
                <a:gd name="connsiteX39" fmla="*/ 261420 w 2127204"/>
                <a:gd name="connsiteY39" fmla="*/ 1628906 h 2119138"/>
                <a:gd name="connsiteX40" fmla="*/ 161943 w 2127204"/>
                <a:gd name="connsiteY40" fmla="*/ 1455843 h 2119138"/>
                <a:gd name="connsiteX41" fmla="*/ 161943 w 2127204"/>
                <a:gd name="connsiteY41" fmla="*/ 1455843 h 2119138"/>
                <a:gd name="connsiteX42" fmla="*/ 96533 w 2127204"/>
                <a:gd name="connsiteY42" fmla="*/ 1252801 h 2119138"/>
                <a:gd name="connsiteX43" fmla="*/ 96533 w 2127204"/>
                <a:gd name="connsiteY43" fmla="*/ 1252801 h 2119138"/>
                <a:gd name="connsiteX44" fmla="*/ 76093 w 2127204"/>
                <a:gd name="connsiteY44" fmla="*/ 1053847 h 2119138"/>
                <a:gd name="connsiteX45" fmla="*/ 76093 w 2127204"/>
                <a:gd name="connsiteY45" fmla="*/ 1053847 h 2119138"/>
                <a:gd name="connsiteX46" fmla="*/ 97896 w 2127204"/>
                <a:gd name="connsiteY46" fmla="*/ 841265 h 2119138"/>
                <a:gd name="connsiteX47" fmla="*/ 97896 w 2127204"/>
                <a:gd name="connsiteY47" fmla="*/ 841265 h 2119138"/>
                <a:gd name="connsiteX48" fmla="*/ 159218 w 2127204"/>
                <a:gd name="connsiteY48" fmla="*/ 651850 h 2119138"/>
                <a:gd name="connsiteX49" fmla="*/ 159218 w 2127204"/>
                <a:gd name="connsiteY49" fmla="*/ 651850 h 2119138"/>
                <a:gd name="connsiteX50" fmla="*/ 265508 w 2127204"/>
                <a:gd name="connsiteY50" fmla="*/ 466522 h 2119138"/>
                <a:gd name="connsiteX51" fmla="*/ 265508 w 2127204"/>
                <a:gd name="connsiteY51" fmla="*/ 466522 h 2119138"/>
                <a:gd name="connsiteX52" fmla="*/ 399053 w 2127204"/>
                <a:gd name="connsiteY52" fmla="*/ 317988 h 2119138"/>
                <a:gd name="connsiteX53" fmla="*/ 399053 w 2127204"/>
                <a:gd name="connsiteY53" fmla="*/ 317988 h 2119138"/>
                <a:gd name="connsiteX54" fmla="*/ 572116 w 2127204"/>
                <a:gd name="connsiteY54" fmla="*/ 192619 h 2119138"/>
                <a:gd name="connsiteX55" fmla="*/ 572116 w 2127204"/>
                <a:gd name="connsiteY55" fmla="*/ 192619 h 2119138"/>
                <a:gd name="connsiteX56" fmla="*/ 754718 w 2127204"/>
                <a:gd name="connsiteY56" fmla="*/ 110857 h 2119138"/>
                <a:gd name="connsiteX57" fmla="*/ 754718 w 2127204"/>
                <a:gd name="connsiteY57" fmla="*/ 110857 h 2119138"/>
                <a:gd name="connsiteX58" fmla="*/ 963211 w 2127204"/>
                <a:gd name="connsiteY58" fmla="*/ 65888 h 2119138"/>
                <a:gd name="connsiteX59" fmla="*/ 963211 w 2127204"/>
                <a:gd name="connsiteY59" fmla="*/ 65888 h 2119138"/>
                <a:gd name="connsiteX60" fmla="*/ 1163529 w 2127204"/>
                <a:gd name="connsiteY60" fmla="*/ 65888 h 211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127204" h="2119138">
                  <a:moveTo>
                    <a:pt x="1163529" y="65888"/>
                  </a:moveTo>
                  <a:lnTo>
                    <a:pt x="1163529" y="65888"/>
                  </a:lnTo>
                  <a:cubicBezTo>
                    <a:pt x="1211223" y="-43128"/>
                    <a:pt x="1373385" y="-9061"/>
                    <a:pt x="1372022" y="110857"/>
                  </a:cubicBezTo>
                  <a:lnTo>
                    <a:pt x="1372022" y="110857"/>
                  </a:lnTo>
                  <a:cubicBezTo>
                    <a:pt x="1370659" y="206246"/>
                    <a:pt x="1483763" y="256666"/>
                    <a:pt x="1554624" y="192619"/>
                  </a:cubicBezTo>
                  <a:lnTo>
                    <a:pt x="1554624" y="192619"/>
                  </a:lnTo>
                  <a:cubicBezTo>
                    <a:pt x="1641837" y="112220"/>
                    <a:pt x="1776744" y="210334"/>
                    <a:pt x="1727687" y="317988"/>
                  </a:cubicBezTo>
                  <a:lnTo>
                    <a:pt x="1727687" y="317988"/>
                  </a:lnTo>
                  <a:cubicBezTo>
                    <a:pt x="1688169" y="405201"/>
                    <a:pt x="1771293" y="496502"/>
                    <a:pt x="1861232" y="466522"/>
                  </a:cubicBezTo>
                  <a:lnTo>
                    <a:pt x="1861232" y="466522"/>
                  </a:lnTo>
                  <a:cubicBezTo>
                    <a:pt x="1974336" y="428367"/>
                    <a:pt x="2057461" y="572813"/>
                    <a:pt x="1967522" y="651850"/>
                  </a:cubicBezTo>
                  <a:lnTo>
                    <a:pt x="1967522" y="651850"/>
                  </a:lnTo>
                  <a:cubicBezTo>
                    <a:pt x="1896662" y="714534"/>
                    <a:pt x="1934818" y="833089"/>
                    <a:pt x="2028844" y="841265"/>
                  </a:cubicBezTo>
                  <a:lnTo>
                    <a:pt x="2028844" y="841265"/>
                  </a:lnTo>
                  <a:cubicBezTo>
                    <a:pt x="2147399" y="852167"/>
                    <a:pt x="2163751" y="1018416"/>
                    <a:pt x="2050647" y="1053847"/>
                  </a:cubicBezTo>
                  <a:lnTo>
                    <a:pt x="2050647" y="1053847"/>
                  </a:lnTo>
                  <a:cubicBezTo>
                    <a:pt x="1959346" y="1082463"/>
                    <a:pt x="1947082" y="1205106"/>
                    <a:pt x="2030207" y="1252801"/>
                  </a:cubicBezTo>
                  <a:lnTo>
                    <a:pt x="2030207" y="1252801"/>
                  </a:lnTo>
                  <a:cubicBezTo>
                    <a:pt x="2133772" y="1311397"/>
                    <a:pt x="2081989" y="1469470"/>
                    <a:pt x="1964797" y="1455843"/>
                  </a:cubicBezTo>
                  <a:lnTo>
                    <a:pt x="1964797" y="1455843"/>
                  </a:lnTo>
                  <a:cubicBezTo>
                    <a:pt x="1870770" y="1444942"/>
                    <a:pt x="1808086" y="1552595"/>
                    <a:pt x="1865320" y="1628906"/>
                  </a:cubicBezTo>
                  <a:lnTo>
                    <a:pt x="1865320" y="1628906"/>
                  </a:lnTo>
                  <a:cubicBezTo>
                    <a:pt x="1936180" y="1724296"/>
                    <a:pt x="1824439" y="1848301"/>
                    <a:pt x="1722236" y="1786980"/>
                  </a:cubicBezTo>
                  <a:lnTo>
                    <a:pt x="1722236" y="1786980"/>
                  </a:lnTo>
                  <a:cubicBezTo>
                    <a:pt x="1640474" y="1739285"/>
                    <a:pt x="1539634" y="1811508"/>
                    <a:pt x="1560075" y="1904172"/>
                  </a:cubicBezTo>
                  <a:lnTo>
                    <a:pt x="1560075" y="1904172"/>
                  </a:lnTo>
                  <a:cubicBezTo>
                    <a:pt x="1585966" y="2020002"/>
                    <a:pt x="1433343" y="2088137"/>
                    <a:pt x="1365208" y="1991385"/>
                  </a:cubicBezTo>
                  <a:lnTo>
                    <a:pt x="1365208" y="1991385"/>
                  </a:lnTo>
                  <a:cubicBezTo>
                    <a:pt x="1309338" y="1913711"/>
                    <a:pt x="1189420" y="1939602"/>
                    <a:pt x="1170342" y="2032266"/>
                  </a:cubicBezTo>
                  <a:lnTo>
                    <a:pt x="1170342" y="2032266"/>
                  </a:lnTo>
                  <a:cubicBezTo>
                    <a:pt x="1147176" y="2148096"/>
                    <a:pt x="980927" y="2148096"/>
                    <a:pt x="956398" y="2032266"/>
                  </a:cubicBezTo>
                  <a:lnTo>
                    <a:pt x="956398" y="2032266"/>
                  </a:lnTo>
                  <a:cubicBezTo>
                    <a:pt x="937320" y="1939602"/>
                    <a:pt x="816040" y="1913711"/>
                    <a:pt x="761532" y="1991385"/>
                  </a:cubicBezTo>
                  <a:lnTo>
                    <a:pt x="761532" y="1991385"/>
                  </a:lnTo>
                  <a:cubicBezTo>
                    <a:pt x="692034" y="2088137"/>
                    <a:pt x="540774" y="2020002"/>
                    <a:pt x="566665" y="1904172"/>
                  </a:cubicBezTo>
                  <a:lnTo>
                    <a:pt x="566665" y="1904172"/>
                  </a:lnTo>
                  <a:cubicBezTo>
                    <a:pt x="587106" y="1811508"/>
                    <a:pt x="487629" y="1737923"/>
                    <a:pt x="404504" y="1786980"/>
                  </a:cubicBezTo>
                  <a:lnTo>
                    <a:pt x="404504" y="1786980"/>
                  </a:lnTo>
                  <a:cubicBezTo>
                    <a:pt x="302301" y="1846939"/>
                    <a:pt x="190560" y="1724296"/>
                    <a:pt x="261420" y="1628906"/>
                  </a:cubicBezTo>
                  <a:lnTo>
                    <a:pt x="261420" y="1628906"/>
                  </a:lnTo>
                  <a:cubicBezTo>
                    <a:pt x="318654" y="1552595"/>
                    <a:pt x="255969" y="1444942"/>
                    <a:pt x="161943" y="1455843"/>
                  </a:cubicBezTo>
                  <a:lnTo>
                    <a:pt x="161943" y="1455843"/>
                  </a:lnTo>
                  <a:cubicBezTo>
                    <a:pt x="43388" y="1469470"/>
                    <a:pt x="-7032" y="1311397"/>
                    <a:pt x="96533" y="1252801"/>
                  </a:cubicBezTo>
                  <a:lnTo>
                    <a:pt x="96533" y="1252801"/>
                  </a:lnTo>
                  <a:cubicBezTo>
                    <a:pt x="179658" y="1206469"/>
                    <a:pt x="166031" y="1082463"/>
                    <a:pt x="76093" y="1053847"/>
                  </a:cubicBezTo>
                  <a:lnTo>
                    <a:pt x="76093" y="1053847"/>
                  </a:lnTo>
                  <a:cubicBezTo>
                    <a:pt x="-37011" y="1018416"/>
                    <a:pt x="-19296" y="853529"/>
                    <a:pt x="97896" y="841265"/>
                  </a:cubicBezTo>
                  <a:lnTo>
                    <a:pt x="97896" y="841265"/>
                  </a:lnTo>
                  <a:cubicBezTo>
                    <a:pt x="193285" y="831726"/>
                    <a:pt x="231441" y="714534"/>
                    <a:pt x="159218" y="651850"/>
                  </a:cubicBezTo>
                  <a:lnTo>
                    <a:pt x="159218" y="651850"/>
                  </a:lnTo>
                  <a:cubicBezTo>
                    <a:pt x="70642" y="572813"/>
                    <a:pt x="153767" y="429729"/>
                    <a:pt x="265508" y="466522"/>
                  </a:cubicBezTo>
                  <a:lnTo>
                    <a:pt x="265508" y="466522"/>
                  </a:lnTo>
                  <a:cubicBezTo>
                    <a:pt x="355447" y="496502"/>
                    <a:pt x="438571" y="405201"/>
                    <a:pt x="399053" y="317988"/>
                  </a:cubicBezTo>
                  <a:lnTo>
                    <a:pt x="399053" y="317988"/>
                  </a:lnTo>
                  <a:cubicBezTo>
                    <a:pt x="349996" y="210334"/>
                    <a:pt x="484903" y="112220"/>
                    <a:pt x="572116" y="192619"/>
                  </a:cubicBezTo>
                  <a:lnTo>
                    <a:pt x="572116" y="192619"/>
                  </a:lnTo>
                  <a:cubicBezTo>
                    <a:pt x="642977" y="256666"/>
                    <a:pt x="756081" y="206246"/>
                    <a:pt x="754718" y="110857"/>
                  </a:cubicBezTo>
                  <a:lnTo>
                    <a:pt x="754718" y="110857"/>
                  </a:lnTo>
                  <a:cubicBezTo>
                    <a:pt x="753355" y="-7698"/>
                    <a:pt x="915517" y="-43128"/>
                    <a:pt x="963211" y="65888"/>
                  </a:cubicBezTo>
                  <a:lnTo>
                    <a:pt x="963211" y="65888"/>
                  </a:lnTo>
                  <a:cubicBezTo>
                    <a:pt x="1001367" y="153101"/>
                    <a:pt x="1125373" y="153101"/>
                    <a:pt x="1163529" y="65888"/>
                  </a:cubicBezTo>
                  <a:close/>
                </a:path>
              </a:pathLst>
            </a:custGeom>
            <a:solidFill>
              <a:srgbClr val="FFC000"/>
            </a:solidFill>
            <a:ln w="13589" cap="flat">
              <a:noFill/>
              <a:prstDash val="solid"/>
              <a:miter/>
            </a:ln>
            <a:effectLst>
              <a:outerShdw blurRad="1524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440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7576C0D-3D77-4629-BA90-F4221C1E12DE}"/>
                </a:ext>
              </a:extLst>
            </p:cNvPr>
            <p:cNvSpPr txBox="1"/>
            <p:nvPr/>
          </p:nvSpPr>
          <p:spPr>
            <a:xfrm>
              <a:off x="4273252" y="12101914"/>
              <a:ext cx="1790577" cy="9239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500" dirty="0">
                  <a:solidFill>
                    <a:schemeClr val="bg1"/>
                  </a:solidFill>
                  <a:effectLst>
                    <a:outerShdw blurRad="1270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</a:rPr>
                <a:t>40%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26A05DE-23E3-406C-92DB-4784C1D1A82D}"/>
                </a:ext>
              </a:extLst>
            </p:cNvPr>
            <p:cNvSpPr txBox="1"/>
            <p:nvPr/>
          </p:nvSpPr>
          <p:spPr>
            <a:xfrm>
              <a:off x="4674126" y="12799800"/>
              <a:ext cx="988827" cy="549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600" dirty="0">
                  <a:solidFill>
                    <a:schemeClr val="bg1"/>
                  </a:solidFill>
                  <a:effectLst>
                    <a:outerShdw blurRad="1270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</a:rPr>
                <a:t>OFF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63F0545B-DC71-49B9-836B-9880E94F7E1C}"/>
              </a:ext>
            </a:extLst>
          </p:cNvPr>
          <p:cNvSpPr txBox="1"/>
          <p:nvPr/>
        </p:nvSpPr>
        <p:spPr>
          <a:xfrm>
            <a:off x="672456" y="18032999"/>
            <a:ext cx="9258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Lorem ipsum dolor sit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amet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nonummy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nibh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euismod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tincidunt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laoreet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aliquam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erat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volutpat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.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Tation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ullamcorper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suscipit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lobortis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nisl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aliquip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ex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ea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commodo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consequat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. 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Duis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autem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 vel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eum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iriure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 dolor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in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hendrerit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in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vulputate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velit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esse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molestie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consequat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5BF3818-FE48-43D3-9FB0-2EDF2B28DF7A}"/>
              </a:ext>
            </a:extLst>
          </p:cNvPr>
          <p:cNvGrpSpPr/>
          <p:nvPr/>
        </p:nvGrpSpPr>
        <p:grpSpPr>
          <a:xfrm>
            <a:off x="1138588" y="20866785"/>
            <a:ext cx="4261292" cy="662654"/>
            <a:chOff x="3485155" y="22161327"/>
            <a:chExt cx="5138388" cy="799047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BCC1D54D-01C3-47B8-8322-A49E11D9DD2A}"/>
                </a:ext>
              </a:extLst>
            </p:cNvPr>
            <p:cNvGrpSpPr/>
            <p:nvPr/>
          </p:nvGrpSpPr>
          <p:grpSpPr>
            <a:xfrm>
              <a:off x="3485155" y="22161327"/>
              <a:ext cx="748197" cy="748197"/>
              <a:chOff x="362903" y="9078583"/>
              <a:chExt cx="436208" cy="436208"/>
            </a:xfrm>
            <a:effectLst>
              <a:outerShdw blurRad="762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079FC5E0-411B-46FC-87EE-357EDC01B593}"/>
                  </a:ext>
                </a:extLst>
              </p:cNvPr>
              <p:cNvSpPr/>
              <p:nvPr/>
            </p:nvSpPr>
            <p:spPr>
              <a:xfrm>
                <a:off x="362903" y="9078583"/>
                <a:ext cx="436208" cy="436208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 w="9005" cap="flat">
                <a:noFill/>
                <a:prstDash val="solid"/>
                <a:miter/>
              </a:ln>
              <a:effectLst>
                <a:outerShdw blurRad="1397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pic>
            <p:nvPicPr>
              <p:cNvPr id="34" name="Graphic 33" descr="Receiver with solid fill">
                <a:extLst>
                  <a:ext uri="{FF2B5EF4-FFF2-40B4-BE49-F238E27FC236}">
                    <a16:creationId xmlns:a16="http://schemas.microsoft.com/office/drawing/2014/main" id="{7772D442-E9FF-4FC9-9939-A8517C8658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34390" y="9143896"/>
                <a:ext cx="305587" cy="305587"/>
              </a:xfrm>
              <a:prstGeom prst="rect">
                <a:avLst/>
              </a:prstGeom>
              <a:effectLst>
                <a:outerShdw blurRad="12700" sx="102000" sy="102000" algn="ctr" rotWithShape="0">
                  <a:prstClr val="black">
                    <a:alpha val="25000"/>
                  </a:prstClr>
                </a:outerShdw>
              </a:effectLst>
            </p:spPr>
          </p:pic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8145C96-B31F-4C81-B17B-4E57B3888095}"/>
                </a:ext>
              </a:extLst>
            </p:cNvPr>
            <p:cNvGrpSpPr/>
            <p:nvPr/>
          </p:nvGrpSpPr>
          <p:grpSpPr>
            <a:xfrm>
              <a:off x="4306886" y="22161331"/>
              <a:ext cx="4316657" cy="799043"/>
              <a:chOff x="4057033" y="22104257"/>
              <a:chExt cx="4316657" cy="799043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09AAE23-58CB-4C84-BCE7-D337978AB79C}"/>
                  </a:ext>
                </a:extLst>
              </p:cNvPr>
              <p:cNvSpPr txBox="1"/>
              <p:nvPr/>
            </p:nvSpPr>
            <p:spPr>
              <a:xfrm>
                <a:off x="4057033" y="22104257"/>
                <a:ext cx="4316657" cy="5566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pc="300" dirty="0">
                    <a:solidFill>
                      <a:schemeClr val="bg1"/>
                    </a:solidFill>
                    <a:effectLst>
                      <a:outerShdw blurRad="101600" dist="38100" dir="5400000" sx="102000" sy="102000" algn="t" rotWithShape="0">
                        <a:prstClr val="black">
                          <a:alpha val="40000"/>
                        </a:prstClr>
                      </a:outerShdw>
                    </a:effectLst>
                    <a:latin typeface="Futura-Bold" pitchFamily="2" charset="0"/>
                  </a:rPr>
                  <a:t>+0122 34586415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6FD529F-3FA3-48A9-88B9-16C78D6FE23C}"/>
                  </a:ext>
                </a:extLst>
              </p:cNvPr>
              <p:cNvSpPr txBox="1"/>
              <p:nvPr/>
            </p:nvSpPr>
            <p:spPr>
              <a:xfrm>
                <a:off x="4057033" y="22495063"/>
                <a:ext cx="4218077" cy="408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spc="200" dirty="0">
                    <a:solidFill>
                      <a:schemeClr val="bg1"/>
                    </a:solidFill>
                    <a:effectLst>
                      <a:outerShdw blurRad="101600" dist="38100" dir="5400000" sx="102000" sy="102000" algn="t" rotWithShape="0">
                        <a:prstClr val="black">
                          <a:alpha val="40000"/>
                        </a:prstClr>
                      </a:outerShdw>
                    </a:effectLst>
                    <a:latin typeface="Futura Md BT" panose="020B0602020204020303" pitchFamily="34" charset="0"/>
                  </a:rPr>
                  <a:t>Lorem Ipsum Dolor Sit </a:t>
                </a:r>
                <a:r>
                  <a:rPr lang="en-US" sz="1600" spc="200" dirty="0" err="1">
                    <a:solidFill>
                      <a:schemeClr val="bg1"/>
                    </a:solidFill>
                    <a:effectLst>
                      <a:outerShdw blurRad="101600" dist="38100" dir="5400000" sx="102000" sy="102000" algn="t" rotWithShape="0">
                        <a:prstClr val="black">
                          <a:alpha val="40000"/>
                        </a:prstClr>
                      </a:outerShdw>
                    </a:effectLst>
                    <a:latin typeface="Futura Md BT" panose="020B0602020204020303" pitchFamily="34" charset="0"/>
                  </a:rPr>
                  <a:t>Amet</a:t>
                </a:r>
                <a:endParaRPr lang="en-US" sz="1600" spc="200" dirty="0">
                  <a:solidFill>
                    <a:schemeClr val="bg1"/>
                  </a:solidFill>
                  <a:effectLst>
                    <a:outerShdw blurRad="101600" dist="38100" dir="5400000" sx="102000" sy="102000" algn="t" rotWithShape="0">
                      <a:prstClr val="black">
                        <a:alpha val="40000"/>
                      </a:prstClr>
                    </a:outerShdw>
                  </a:effectLst>
                  <a:latin typeface="Futura Md BT" panose="020B0602020204020303" pitchFamily="34" charset="0"/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7455646-0B36-4C39-B4DE-75C65BD8FC4C}"/>
              </a:ext>
            </a:extLst>
          </p:cNvPr>
          <p:cNvGrpSpPr/>
          <p:nvPr/>
        </p:nvGrpSpPr>
        <p:grpSpPr>
          <a:xfrm>
            <a:off x="672456" y="531062"/>
            <a:ext cx="4353379" cy="727621"/>
            <a:chOff x="3962400" y="378187"/>
            <a:chExt cx="4353379" cy="72762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D0123B8-7232-475D-B2C7-6305B577B08E}"/>
                </a:ext>
              </a:extLst>
            </p:cNvPr>
            <p:cNvSpPr txBox="1"/>
            <p:nvPr/>
          </p:nvSpPr>
          <p:spPr>
            <a:xfrm>
              <a:off x="4740761" y="459477"/>
              <a:ext cx="357501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solidFill>
                    <a:schemeClr val="bg1"/>
                  </a:solidFill>
                  <a:latin typeface="Montserrat Black" panose="00000A00000000000000" pitchFamily="2" charset="0"/>
                </a:rPr>
                <a:t>YOUR BRAND</a:t>
              </a: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A0AFB207-C825-417B-A302-AB6B0CFA4C8D}"/>
                </a:ext>
              </a:extLst>
            </p:cNvPr>
            <p:cNvSpPr/>
            <p:nvPr/>
          </p:nvSpPr>
          <p:spPr>
            <a:xfrm>
              <a:off x="3962400" y="378187"/>
              <a:ext cx="685800" cy="685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596894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605</TotalTime>
  <Words>876</Words>
  <Application>Microsoft Office PowerPoint</Application>
  <PresentationFormat>Custom</PresentationFormat>
  <Paragraphs>93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Arial</vt:lpstr>
      <vt:lpstr>Bahnschrift</vt:lpstr>
      <vt:lpstr>Calibri</vt:lpstr>
      <vt:lpstr>Calibri Light</vt:lpstr>
      <vt:lpstr>Futura Md BT</vt:lpstr>
      <vt:lpstr>Futura-Bold</vt:lpstr>
      <vt:lpstr>Gotham</vt:lpstr>
      <vt:lpstr>Montserrat</vt:lpstr>
      <vt:lpstr>Montserrat Black</vt:lpstr>
      <vt:lpstr>Montserrat ExtraBold</vt:lpstr>
      <vt:lpstr>Montserrat Light</vt:lpstr>
      <vt:lpstr>Montserrat SemiBold</vt:lpstr>
      <vt:lpstr>Nexa Rust Slab Black Shadow 01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70</cp:revision>
  <dcterms:created xsi:type="dcterms:W3CDTF">2020-10-06T09:34:29Z</dcterms:created>
  <dcterms:modified xsi:type="dcterms:W3CDTF">2021-04-19T08:04:31Z</dcterms:modified>
</cp:coreProperties>
</file>