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8" r:id="rId33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A7F2"/>
    <a:srgbClr val="66FFFF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289" autoAdjust="0"/>
    <p:restoredTop sz="94684" autoAdjust="0"/>
  </p:normalViewPr>
  <p:slideViewPr>
    <p:cSldViewPr>
      <p:cViewPr>
        <p:scale>
          <a:sx n="48" d="100"/>
          <a:sy n="48" d="100"/>
        </p:scale>
        <p:origin x="-10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6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501720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644105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74190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3227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1789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46175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3662064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449093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05937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074209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142930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5B4FA-C0B5-4518-A54A-6F07AF17F8A1}" type="datetimeFigureOut">
              <a:rPr lang="es-AR" smtClean="0"/>
              <a:pPr/>
              <a:t>07/09/2015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D69A3-7CE4-4008-B876-5E77CC35C786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xmlns="" val="2207306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.xml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28.xml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38.png"/><Relationship Id="rId5" Type="http://schemas.microsoft.com/office/2007/relationships/media" Target="../media/media1.wav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352928" cy="1470025"/>
          </a:xfrm>
        </p:spPr>
        <p:txBody>
          <a:bodyPr>
            <a:noAutofit/>
          </a:bodyPr>
          <a:lstStyle/>
          <a:p>
            <a:r>
              <a:rPr lang="es-AR" sz="6600" b="1" dirty="0">
                <a:latin typeface="Engravers MT" pitchFamily="18" charset="0"/>
              </a:rPr>
              <a:t>☠</a:t>
            </a:r>
            <a:r>
              <a:rPr lang="es-AR" sz="60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itchFamily="50" charset="0"/>
              </a:rPr>
              <a:t>Bienvenidos </a:t>
            </a:r>
            <a:r>
              <a:rPr lang="es-AR" sz="60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itchFamily="50" charset="0"/>
              </a:rPr>
              <a:t>a </a:t>
            </a:r>
            <a:r>
              <a:rPr lang="es-AR" sz="6000" b="1" dirty="0" err="1" smtClean="0">
                <a:solidFill>
                  <a:srgbClr val="66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CR A Extended" pitchFamily="50" charset="0"/>
              </a:rPr>
              <a:t>Bett</a:t>
            </a:r>
            <a:r>
              <a:rPr lang="es-AR" sz="6600" b="1" dirty="0" smtClean="0">
                <a:latin typeface="Engravers MT" pitchFamily="18" charset="0"/>
              </a:rPr>
              <a:t>☠</a:t>
            </a:r>
            <a:endParaRPr lang="es-AR" sz="6600" b="1" dirty="0">
              <a:latin typeface="Engravers MT" pitchFamily="18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4437112"/>
            <a:ext cx="6400800" cy="1752600"/>
          </a:xfrm>
        </p:spPr>
        <p:txBody>
          <a:bodyPr>
            <a:noAutofit/>
          </a:bodyPr>
          <a:lstStyle/>
          <a:p>
            <a:r>
              <a:rPr lang="es-AR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cs typeface="Narkisim" pitchFamily="34" charset="-79"/>
              </a:rPr>
              <a:t>¡</a:t>
            </a:r>
            <a:r>
              <a:rPr lang="es-AR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cs typeface="Narkisim" pitchFamily="34" charset="-79"/>
              </a:rPr>
              <a:t>Mucha </a:t>
            </a:r>
            <a:r>
              <a:rPr lang="es-AR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cs typeface="Narkisim" pitchFamily="34" charset="-79"/>
              </a:rPr>
              <a:t>suerte en nuestro juego de preguntas!☺</a:t>
            </a:r>
            <a:endParaRPr lang="es-AR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cs typeface="Narkisim" pitchFamily="34" charset="-79"/>
            </a:endParaRPr>
          </a:p>
        </p:txBody>
      </p:sp>
      <p:sp>
        <p:nvSpPr>
          <p:cNvPr id="4" name="3 Cubo">
            <a:hlinkClick r:id="rId3" action="ppaction://hlinksldjump"/>
          </p:cNvPr>
          <p:cNvSpPr/>
          <p:nvPr/>
        </p:nvSpPr>
        <p:spPr>
          <a:xfrm>
            <a:off x="6498367" y="5867842"/>
            <a:ext cx="2627784" cy="692696"/>
          </a:xfrm>
          <a:prstGeom prst="cub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>
                <a:solidFill>
                  <a:schemeClr val="tx1"/>
                </a:solidFill>
              </a:rPr>
              <a:t>Comenzar juego</a:t>
            </a:r>
            <a:endParaRPr lang="es-A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44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59024" y="713586"/>
            <a:ext cx="87849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500" b="1" dirty="0" smtClean="0">
                <a:latin typeface="Times New Roman" pitchFamily="18" charset="0"/>
                <a:cs typeface="Times New Roman" pitchFamily="18" charset="0"/>
              </a:rPr>
              <a:t>CORRECTO</a:t>
            </a:r>
            <a:endParaRPr lang="es-AR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4197" y="4509120"/>
            <a:ext cx="3240360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7200" dirty="0" smtClean="0"/>
              <a:t>SALIR</a:t>
            </a:r>
            <a:endParaRPr lang="es-AR" dirty="0"/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5148064" y="4537114"/>
            <a:ext cx="3172206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000" b="1" dirty="0" smtClean="0"/>
              <a:t>SEGUIR JUGANDO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xmlns="" val="327493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13995" y="68965"/>
            <a:ext cx="8604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</a:t>
            </a:r>
            <a:r>
              <a:rPr lang="es-AR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escribe </a:t>
            </a:r>
            <a:r>
              <a:rPr lang="es-AR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"dormiendo" o "durmiendo"?</a:t>
            </a:r>
          </a:p>
        </p:txBody>
      </p:sp>
      <p:sp>
        <p:nvSpPr>
          <p:cNvPr id="5" name="4 Proceso predefinido">
            <a:hlinkClick r:id="rId3" action="ppaction://hlinksldjump"/>
          </p:cNvPr>
          <p:cNvSpPr/>
          <p:nvPr/>
        </p:nvSpPr>
        <p:spPr>
          <a:xfrm>
            <a:off x="179512" y="4653136"/>
            <a:ext cx="2880320" cy="1512168"/>
          </a:xfrm>
          <a:prstGeom prst="flowChartPredefined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b="1" dirty="0" smtClean="0"/>
              <a:t>Dormiendo</a:t>
            </a:r>
            <a:endParaRPr lang="es-AR" b="1" dirty="0"/>
          </a:p>
        </p:txBody>
      </p:sp>
      <p:sp>
        <p:nvSpPr>
          <p:cNvPr id="6" name="5 Proceso predefinido">
            <a:hlinkClick r:id="rId3" action="ppaction://hlinksldjump"/>
          </p:cNvPr>
          <p:cNvSpPr/>
          <p:nvPr/>
        </p:nvSpPr>
        <p:spPr>
          <a:xfrm>
            <a:off x="3203848" y="4653136"/>
            <a:ext cx="2860847" cy="1512168"/>
          </a:xfrm>
          <a:prstGeom prst="flowChartPredefined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 smtClean="0"/>
              <a:t>Durmiendo</a:t>
            </a:r>
            <a:endParaRPr lang="es-AR" b="1" dirty="0"/>
          </a:p>
        </p:txBody>
      </p:sp>
      <p:sp>
        <p:nvSpPr>
          <p:cNvPr id="7" name="6 Proceso predefinido">
            <a:hlinkClick r:id="rId4" action="ppaction://hlinksldjump"/>
          </p:cNvPr>
          <p:cNvSpPr/>
          <p:nvPr/>
        </p:nvSpPr>
        <p:spPr>
          <a:xfrm>
            <a:off x="6191672" y="4649485"/>
            <a:ext cx="2844824" cy="1512168"/>
          </a:xfrm>
          <a:prstGeom prst="flowChartPredefined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/>
              <a:t>Ninguna </a:t>
            </a:r>
            <a:r>
              <a:rPr lang="es-AR" sz="2400" b="1" dirty="0"/>
              <a:t>de las dos, se escribe despierto.</a:t>
            </a:r>
          </a:p>
        </p:txBody>
      </p:sp>
    </p:spTree>
    <p:extLst>
      <p:ext uri="{BB962C8B-B14F-4D97-AF65-F5344CB8AC3E}">
        <p14:creationId xmlns:p14="http://schemas.microsoft.com/office/powerpoint/2010/main" xmlns="" val="124807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716136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800" dirty="0" smtClean="0">
                <a:solidFill>
                  <a:srgbClr val="FF0000"/>
                </a:solidFill>
                <a:latin typeface="Stencil" pitchFamily="82" charset="0"/>
              </a:rPr>
              <a:t>ERROR</a:t>
            </a:r>
            <a:endParaRPr lang="es-AR" sz="13800" dirty="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5" name="4 Bisel">
            <a:hlinkClick r:id="rId3" action="ppaction://hlinksldjump"/>
          </p:cNvPr>
          <p:cNvSpPr/>
          <p:nvPr/>
        </p:nvSpPr>
        <p:spPr>
          <a:xfrm>
            <a:off x="683568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800" dirty="0" smtClean="0"/>
              <a:t>SALIR</a:t>
            </a:r>
            <a:endParaRPr lang="es-AR" sz="4800" dirty="0"/>
          </a:p>
        </p:txBody>
      </p:sp>
      <p:sp>
        <p:nvSpPr>
          <p:cNvPr id="6" name="5 Bisel">
            <a:hlinkClick r:id="rId4" action="ppaction://hlinksldjump"/>
          </p:cNvPr>
          <p:cNvSpPr/>
          <p:nvPr/>
        </p:nvSpPr>
        <p:spPr>
          <a:xfrm>
            <a:off x="4716016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dirty="0" smtClean="0"/>
              <a:t>REINTENTAR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xmlns="" val="4836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07401" y="713586"/>
            <a:ext cx="87849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5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CORRECTO</a:t>
            </a:r>
            <a:endParaRPr lang="es-AR" sz="9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4197" y="4509120"/>
            <a:ext cx="3240360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7200" dirty="0" smtClean="0"/>
              <a:t>SALIR</a:t>
            </a:r>
            <a:endParaRPr lang="es-AR" dirty="0"/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5148064" y="4537114"/>
            <a:ext cx="3172206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000" b="1" dirty="0" smtClean="0"/>
              <a:t>SEGUIR JUGANDO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xmlns="" val="283610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375756" y="260648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dirty="0" smtClean="0">
                <a:solidFill>
                  <a:srgbClr val="FFFF00"/>
                </a:solidFill>
              </a:rPr>
              <a:t>¿Quién es?  </a:t>
            </a:r>
            <a:endParaRPr lang="es-AR" sz="4800" b="1" dirty="0">
              <a:solidFill>
                <a:srgbClr val="FFFF00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1814" y="1268760"/>
            <a:ext cx="2624307" cy="25202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3 Marco">
            <a:hlinkClick r:id="rId4" action="ppaction://hlinksldjump"/>
          </p:cNvPr>
          <p:cNvSpPr/>
          <p:nvPr/>
        </p:nvSpPr>
        <p:spPr>
          <a:xfrm>
            <a:off x="179512" y="4768755"/>
            <a:ext cx="2648286" cy="151216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 smtClean="0">
                <a:solidFill>
                  <a:schemeClr val="tx1"/>
                </a:solidFill>
              </a:rPr>
              <a:t>Domingo Faustino Sarmiento</a:t>
            </a:r>
            <a:endParaRPr lang="es-AR" sz="2800" b="1" dirty="0">
              <a:solidFill>
                <a:schemeClr val="tx1"/>
              </a:solidFill>
            </a:endParaRPr>
          </a:p>
        </p:txBody>
      </p:sp>
      <p:sp>
        <p:nvSpPr>
          <p:cNvPr id="5" name="4 Marco">
            <a:hlinkClick r:id="rId4" action="ppaction://hlinksldjump"/>
          </p:cNvPr>
          <p:cNvSpPr/>
          <p:nvPr/>
        </p:nvSpPr>
        <p:spPr>
          <a:xfrm>
            <a:off x="6192180" y="4768755"/>
            <a:ext cx="2648286" cy="151216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 smtClean="0">
                <a:solidFill>
                  <a:schemeClr val="tx1"/>
                </a:solidFill>
              </a:rPr>
              <a:t>Juan Manuel de Rosas</a:t>
            </a:r>
            <a:endParaRPr lang="es-AR" sz="2800" b="1" dirty="0">
              <a:solidFill>
                <a:schemeClr val="tx1"/>
              </a:solidFill>
            </a:endParaRPr>
          </a:p>
        </p:txBody>
      </p:sp>
      <p:sp>
        <p:nvSpPr>
          <p:cNvPr id="6" name="5 Marco">
            <a:hlinkClick r:id="rId5" action="ppaction://hlinksldjump"/>
          </p:cNvPr>
          <p:cNvSpPr/>
          <p:nvPr/>
        </p:nvSpPr>
        <p:spPr>
          <a:xfrm>
            <a:off x="3203848" y="4797152"/>
            <a:ext cx="2648286" cy="1512168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 smtClean="0">
                <a:solidFill>
                  <a:schemeClr val="tx1"/>
                </a:solidFill>
              </a:rPr>
              <a:t>Manuel Belgrano</a:t>
            </a:r>
            <a:endParaRPr lang="es-AR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590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716136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800" dirty="0" smtClean="0">
                <a:solidFill>
                  <a:srgbClr val="FF0000"/>
                </a:solidFill>
                <a:latin typeface="Stencil" pitchFamily="82" charset="0"/>
              </a:rPr>
              <a:t>ERROR</a:t>
            </a:r>
            <a:endParaRPr lang="es-AR" sz="13800" dirty="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5" name="4 Bisel">
            <a:hlinkClick r:id="rId3" action="ppaction://hlinksldjump"/>
          </p:cNvPr>
          <p:cNvSpPr/>
          <p:nvPr/>
        </p:nvSpPr>
        <p:spPr>
          <a:xfrm>
            <a:off x="683568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800" dirty="0" smtClean="0"/>
              <a:t>SALIR</a:t>
            </a:r>
            <a:endParaRPr lang="es-AR" sz="4800" dirty="0"/>
          </a:p>
        </p:txBody>
      </p:sp>
      <p:sp>
        <p:nvSpPr>
          <p:cNvPr id="6" name="5 Bisel">
            <a:hlinkClick r:id="rId4" action="ppaction://hlinksldjump"/>
          </p:cNvPr>
          <p:cNvSpPr/>
          <p:nvPr/>
        </p:nvSpPr>
        <p:spPr>
          <a:xfrm>
            <a:off x="4716016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dirty="0" smtClean="0"/>
              <a:t>REINTENTAR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xmlns="" val="2976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59024" y="713586"/>
            <a:ext cx="87849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500" b="1" dirty="0" smtClean="0">
                <a:latin typeface="Times New Roman" pitchFamily="18" charset="0"/>
                <a:cs typeface="Times New Roman" pitchFamily="18" charset="0"/>
              </a:rPr>
              <a:t>CORRECTO</a:t>
            </a:r>
            <a:endParaRPr lang="es-AR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4197" y="4509120"/>
            <a:ext cx="3240360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7200" dirty="0" smtClean="0"/>
              <a:t>SALIR</a:t>
            </a:r>
            <a:endParaRPr lang="es-AR" dirty="0"/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5148064" y="4537114"/>
            <a:ext cx="3172206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000" b="1" dirty="0" smtClean="0"/>
              <a:t>SEGUIR JUGANDO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xmlns="" val="247946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710855" y="423038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4800" b="1" dirty="0" smtClean="0"/>
              <a:t>¿Quién es?</a:t>
            </a:r>
            <a:endParaRPr lang="es-AR" sz="4800" b="1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1266611"/>
            <a:ext cx="2531343" cy="27797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5 Redondear rectángulo de esquina del mismo lado">
            <a:hlinkClick r:id="rId4" action="ppaction://hlinksldjump"/>
          </p:cNvPr>
          <p:cNvSpPr/>
          <p:nvPr/>
        </p:nvSpPr>
        <p:spPr>
          <a:xfrm>
            <a:off x="3214911" y="4653136"/>
            <a:ext cx="2304256" cy="144016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/>
              <a:t>Cristina Fernández de Kirchner</a:t>
            </a:r>
            <a:endParaRPr lang="es-AR" sz="2400" b="1" dirty="0"/>
          </a:p>
        </p:txBody>
      </p:sp>
      <p:sp>
        <p:nvSpPr>
          <p:cNvPr id="7" name="6 Redondear rectángulo de esquina del mismo lado">
            <a:hlinkClick r:id="rId5" action="ppaction://hlinksldjump"/>
          </p:cNvPr>
          <p:cNvSpPr/>
          <p:nvPr/>
        </p:nvSpPr>
        <p:spPr>
          <a:xfrm>
            <a:off x="395536" y="4653136"/>
            <a:ext cx="2315319" cy="1440160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/>
              <a:t>María Eva Duarte de Perón</a:t>
            </a:r>
            <a:endParaRPr lang="es-AR" sz="2400" b="1" dirty="0"/>
          </a:p>
        </p:txBody>
      </p:sp>
      <p:sp>
        <p:nvSpPr>
          <p:cNvPr id="2" name="1 Redondear rectángulo de esquina del mismo lado">
            <a:hlinkClick r:id="rId4" action="ppaction://hlinksldjump"/>
          </p:cNvPr>
          <p:cNvSpPr/>
          <p:nvPr/>
        </p:nvSpPr>
        <p:spPr>
          <a:xfrm>
            <a:off x="6044513" y="4656990"/>
            <a:ext cx="2352735" cy="1436306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/>
              <a:t>Paulino Rubio</a:t>
            </a:r>
            <a:endParaRPr lang="es-AR" sz="2400" b="1" dirty="0"/>
          </a:p>
        </p:txBody>
      </p:sp>
    </p:spTree>
    <p:extLst>
      <p:ext uri="{BB962C8B-B14F-4D97-AF65-F5344CB8AC3E}">
        <p14:creationId xmlns:p14="http://schemas.microsoft.com/office/powerpoint/2010/main" xmlns="" val="421197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716136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800" dirty="0" smtClean="0">
                <a:solidFill>
                  <a:srgbClr val="FF0000"/>
                </a:solidFill>
                <a:latin typeface="Stencil" pitchFamily="82" charset="0"/>
              </a:rPr>
              <a:t>ERROR</a:t>
            </a:r>
            <a:endParaRPr lang="es-AR" sz="13800" dirty="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5" name="4 Bisel">
            <a:hlinkClick r:id="rId3" action="ppaction://hlinksldjump"/>
          </p:cNvPr>
          <p:cNvSpPr/>
          <p:nvPr/>
        </p:nvSpPr>
        <p:spPr>
          <a:xfrm>
            <a:off x="683568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800" dirty="0" smtClean="0"/>
              <a:t>SALIR</a:t>
            </a:r>
            <a:endParaRPr lang="es-AR" sz="4800" dirty="0"/>
          </a:p>
        </p:txBody>
      </p:sp>
      <p:sp>
        <p:nvSpPr>
          <p:cNvPr id="6" name="5 Bisel">
            <a:hlinkClick r:id="rId4" action="ppaction://hlinksldjump"/>
          </p:cNvPr>
          <p:cNvSpPr/>
          <p:nvPr/>
        </p:nvSpPr>
        <p:spPr>
          <a:xfrm>
            <a:off x="4716016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dirty="0" smtClean="0"/>
              <a:t>REINTENTAR</a:t>
            </a:r>
            <a:endParaRPr lang="es-AR" sz="1400" dirty="0"/>
          </a:p>
        </p:txBody>
      </p:sp>
    </p:spTree>
    <p:extLst>
      <p:ext uri="{BB962C8B-B14F-4D97-AF65-F5344CB8AC3E}">
        <p14:creationId xmlns:p14="http://schemas.microsoft.com/office/powerpoint/2010/main" xmlns="" val="316654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29409" y="691676"/>
            <a:ext cx="87849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500" b="1" dirty="0" smtClean="0">
                <a:latin typeface="Times New Roman" pitchFamily="18" charset="0"/>
                <a:cs typeface="Times New Roman" pitchFamily="18" charset="0"/>
              </a:rPr>
              <a:t>CORRECTO</a:t>
            </a:r>
            <a:endParaRPr lang="es-AR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4197" y="4509120"/>
            <a:ext cx="3240360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7200" dirty="0" smtClean="0"/>
              <a:t>SALIR</a:t>
            </a:r>
            <a:endParaRPr lang="es-AR" dirty="0"/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5148064" y="4537114"/>
            <a:ext cx="3172206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000" b="1" dirty="0" smtClean="0"/>
              <a:t>SEGUIR JUGANDO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xmlns="" val="266905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387910"/>
            <a:ext cx="7704856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AR" sz="2800" dirty="0" smtClean="0"/>
              <a:t>¿De qué color son las mangas  verdes  del  chaleco de Juan?</a:t>
            </a:r>
            <a:endParaRPr lang="es-AR" sz="2800" dirty="0"/>
          </a:p>
        </p:txBody>
      </p:sp>
      <p:sp>
        <p:nvSpPr>
          <p:cNvPr id="5" name="4 Redondear rectángulo de esquina diagonal">
            <a:hlinkClick r:id="rId3" action="ppaction://hlinksldjump"/>
          </p:cNvPr>
          <p:cNvSpPr/>
          <p:nvPr/>
        </p:nvSpPr>
        <p:spPr>
          <a:xfrm>
            <a:off x="323528" y="2276872"/>
            <a:ext cx="2232248" cy="1368152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 smtClean="0"/>
              <a:t>Verde</a:t>
            </a:r>
            <a:endParaRPr lang="es-AR" b="1" dirty="0"/>
          </a:p>
        </p:txBody>
      </p:sp>
      <p:sp>
        <p:nvSpPr>
          <p:cNvPr id="6" name="5 Redondear rectángulo de esquina diagonal">
            <a:hlinkClick r:id="rId3" action="ppaction://hlinksldjump"/>
          </p:cNvPr>
          <p:cNvSpPr/>
          <p:nvPr/>
        </p:nvSpPr>
        <p:spPr>
          <a:xfrm>
            <a:off x="2980725" y="2276872"/>
            <a:ext cx="2167339" cy="1368152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 smtClean="0"/>
              <a:t>Naranja</a:t>
            </a:r>
            <a:endParaRPr lang="es-AR" b="1" dirty="0"/>
          </a:p>
        </p:txBody>
      </p:sp>
      <p:sp>
        <p:nvSpPr>
          <p:cNvPr id="7" name="6 Redondear rectángulo de esquina diagonal">
            <a:hlinkClick r:id="rId4" action="ppaction://hlinksldjump"/>
          </p:cNvPr>
          <p:cNvSpPr/>
          <p:nvPr/>
        </p:nvSpPr>
        <p:spPr>
          <a:xfrm>
            <a:off x="5709017" y="2276872"/>
            <a:ext cx="2376264" cy="1368152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/>
              <a:t>Ninguno, un chaleco no tiene mangas.</a:t>
            </a:r>
            <a:endParaRPr lang="es-AR" sz="2400" b="1" dirty="0"/>
          </a:p>
        </p:txBody>
      </p:sp>
    </p:spTree>
    <p:extLst>
      <p:ext uri="{BB962C8B-B14F-4D97-AF65-F5344CB8AC3E}">
        <p14:creationId xmlns:p14="http://schemas.microsoft.com/office/powerpoint/2010/main" xmlns="" val="256841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482213" y="418507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¿Quién es?</a:t>
            </a:r>
            <a:endParaRPr lang="es-AR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6249" y="1124744"/>
            <a:ext cx="3024336" cy="27576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5 Esquina doblada">
            <a:hlinkClick r:id="rId4" action="ppaction://hlinksldjump"/>
          </p:cNvPr>
          <p:cNvSpPr/>
          <p:nvPr/>
        </p:nvSpPr>
        <p:spPr>
          <a:xfrm>
            <a:off x="395536" y="4797152"/>
            <a:ext cx="2448272" cy="144016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b="1" dirty="0" smtClean="0"/>
              <a:t>Pablo Escobar</a:t>
            </a:r>
            <a:endParaRPr lang="es-AR" sz="3200" b="1" dirty="0"/>
          </a:p>
        </p:txBody>
      </p:sp>
      <p:sp>
        <p:nvSpPr>
          <p:cNvPr id="7" name="6 Esquina doblada">
            <a:hlinkClick r:id="rId5" action="ppaction://hlinksldjump"/>
          </p:cNvPr>
          <p:cNvSpPr/>
          <p:nvPr/>
        </p:nvSpPr>
        <p:spPr>
          <a:xfrm>
            <a:off x="3419872" y="4768349"/>
            <a:ext cx="2448272" cy="144016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 smtClean="0"/>
              <a:t>Ernesto «Che» Guevara</a:t>
            </a:r>
            <a:endParaRPr lang="es-AR" sz="2800" b="1" dirty="0"/>
          </a:p>
        </p:txBody>
      </p:sp>
      <p:sp>
        <p:nvSpPr>
          <p:cNvPr id="8" name="7 Esquina doblada">
            <a:hlinkClick r:id="rId4" action="ppaction://hlinksldjump"/>
          </p:cNvPr>
          <p:cNvSpPr/>
          <p:nvPr/>
        </p:nvSpPr>
        <p:spPr>
          <a:xfrm>
            <a:off x="6444208" y="4768349"/>
            <a:ext cx="2448272" cy="144016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b="1" dirty="0" smtClean="0"/>
              <a:t>Ricardo Arjona</a:t>
            </a:r>
            <a:endParaRPr lang="es-AR" sz="3200" b="1" dirty="0"/>
          </a:p>
        </p:txBody>
      </p:sp>
    </p:spTree>
    <p:extLst>
      <p:ext uri="{BB962C8B-B14F-4D97-AF65-F5344CB8AC3E}">
        <p14:creationId xmlns:p14="http://schemas.microsoft.com/office/powerpoint/2010/main" xmlns="" val="163408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716136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800" dirty="0" smtClean="0">
                <a:solidFill>
                  <a:srgbClr val="FF0000"/>
                </a:solidFill>
                <a:latin typeface="Stencil" pitchFamily="82" charset="0"/>
              </a:rPr>
              <a:t>ERROR</a:t>
            </a:r>
            <a:endParaRPr lang="es-AR" sz="13800" dirty="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5" name="4 Bisel">
            <a:hlinkClick r:id="rId3" action="ppaction://hlinksldjump"/>
          </p:cNvPr>
          <p:cNvSpPr/>
          <p:nvPr/>
        </p:nvSpPr>
        <p:spPr>
          <a:xfrm>
            <a:off x="683568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800" dirty="0" smtClean="0"/>
              <a:t>SALIR</a:t>
            </a:r>
            <a:endParaRPr lang="es-AR" sz="4800" dirty="0"/>
          </a:p>
        </p:txBody>
      </p:sp>
      <p:sp>
        <p:nvSpPr>
          <p:cNvPr id="6" name="5 Bisel">
            <a:hlinkClick r:id="rId4" action="ppaction://hlinksldjump"/>
          </p:cNvPr>
          <p:cNvSpPr/>
          <p:nvPr/>
        </p:nvSpPr>
        <p:spPr>
          <a:xfrm>
            <a:off x="4716016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dirty="0" smtClean="0"/>
              <a:t>REINTENTAR</a:t>
            </a:r>
            <a:endParaRPr lang="es-AR" sz="1400" dirty="0"/>
          </a:p>
        </p:txBody>
      </p:sp>
    </p:spTree>
    <p:extLst>
      <p:ext uri="{BB962C8B-B14F-4D97-AF65-F5344CB8AC3E}">
        <p14:creationId xmlns:p14="http://schemas.microsoft.com/office/powerpoint/2010/main" xmlns="" val="194832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59024" y="731433"/>
            <a:ext cx="87849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5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CORRECTO</a:t>
            </a:r>
            <a:endParaRPr lang="es-AR" sz="9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4197" y="4509120"/>
            <a:ext cx="3240360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7200" dirty="0" smtClean="0"/>
              <a:t>SALIR</a:t>
            </a:r>
            <a:endParaRPr lang="es-AR" dirty="0"/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5148064" y="4537114"/>
            <a:ext cx="3172206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000" b="1" dirty="0" smtClean="0"/>
              <a:t>SEGUIR JUGANDO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xmlns="" val="292952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85241" y="332656"/>
            <a:ext cx="83175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haroni" pitchFamily="2" charset="-79"/>
              </a:rPr>
              <a:t>¿Quién es el jugador que ha ganado más balones de oro?</a:t>
            </a:r>
            <a:endParaRPr lang="es-AR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haroni" pitchFamily="2" charset="-79"/>
            </a:endParaRPr>
          </a:p>
        </p:txBody>
      </p:sp>
      <p:sp>
        <p:nvSpPr>
          <p:cNvPr id="3" name="2 Marco">
            <a:hlinkClick r:id="rId3" action="ppaction://hlinksldjump"/>
          </p:cNvPr>
          <p:cNvSpPr/>
          <p:nvPr/>
        </p:nvSpPr>
        <p:spPr>
          <a:xfrm>
            <a:off x="295536" y="4293096"/>
            <a:ext cx="2404256" cy="208823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Diego Armando Maradona</a:t>
            </a:r>
            <a:endParaRPr lang="es-AR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o">
            <a:hlinkClick r:id="rId4" action="ppaction://hlinksldjump"/>
          </p:cNvPr>
          <p:cNvSpPr/>
          <p:nvPr/>
        </p:nvSpPr>
        <p:spPr>
          <a:xfrm>
            <a:off x="6516217" y="4293096"/>
            <a:ext cx="2286558" cy="208823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Lionel </a:t>
            </a:r>
            <a:r>
              <a:rPr lang="es-AR" sz="36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Messi</a:t>
            </a:r>
            <a:endParaRPr lang="es-AR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o">
            <a:hlinkClick r:id="rId3" action="ppaction://hlinksldjump"/>
          </p:cNvPr>
          <p:cNvSpPr/>
          <p:nvPr/>
        </p:nvSpPr>
        <p:spPr>
          <a:xfrm>
            <a:off x="3427580" y="4293096"/>
            <a:ext cx="2432856" cy="208823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Cristiano Ronaldo</a:t>
            </a:r>
            <a:endParaRPr lang="es-AR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833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716136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800" dirty="0" smtClean="0">
                <a:solidFill>
                  <a:srgbClr val="FF0000"/>
                </a:solidFill>
                <a:latin typeface="Stencil" pitchFamily="82" charset="0"/>
              </a:rPr>
              <a:t>ERROR</a:t>
            </a:r>
            <a:endParaRPr lang="es-AR" sz="13800" dirty="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5" name="4 Bisel">
            <a:hlinkClick r:id="rId3" action="ppaction://hlinksldjump"/>
          </p:cNvPr>
          <p:cNvSpPr/>
          <p:nvPr/>
        </p:nvSpPr>
        <p:spPr>
          <a:xfrm>
            <a:off x="683568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800" dirty="0" smtClean="0"/>
              <a:t>SALIR</a:t>
            </a:r>
            <a:endParaRPr lang="es-AR" sz="4800" dirty="0"/>
          </a:p>
        </p:txBody>
      </p:sp>
      <p:sp>
        <p:nvSpPr>
          <p:cNvPr id="6" name="5 Bisel">
            <a:hlinkClick r:id="rId4" action="ppaction://hlinksldjump"/>
          </p:cNvPr>
          <p:cNvSpPr/>
          <p:nvPr/>
        </p:nvSpPr>
        <p:spPr>
          <a:xfrm>
            <a:off x="4716016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dirty="0" smtClean="0"/>
              <a:t>REINTENTAR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xmlns="" val="156846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63689" y="713586"/>
            <a:ext cx="87849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5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CORRECTO</a:t>
            </a:r>
            <a:endParaRPr lang="es-AR" sz="9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4197" y="4509120"/>
            <a:ext cx="3240360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7200" dirty="0" smtClean="0"/>
              <a:t>SALIR</a:t>
            </a:r>
            <a:endParaRPr lang="es-AR" dirty="0"/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5148064" y="4537114"/>
            <a:ext cx="3172206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000" b="1" dirty="0" smtClean="0"/>
              <a:t>SEGUIR JUGANDO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xmlns="" val="373949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99792" y="195881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4800" b="1" dirty="0" smtClean="0"/>
              <a:t>¿Quién es?</a:t>
            </a:r>
            <a:endParaRPr lang="es-AR" sz="4800" b="1" dirty="0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0907" y="1556791"/>
            <a:ext cx="3456384" cy="33760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3 Explosión 1">
            <a:hlinkClick r:id="rId4" action="ppaction://hlinksldjump"/>
          </p:cNvPr>
          <p:cNvSpPr/>
          <p:nvPr/>
        </p:nvSpPr>
        <p:spPr>
          <a:xfrm>
            <a:off x="293304" y="4077072"/>
            <a:ext cx="2694520" cy="24482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/>
              <a:t>Juan Manuel de Rosas</a:t>
            </a:r>
            <a:endParaRPr lang="es-AR" sz="2400" b="1" dirty="0"/>
          </a:p>
        </p:txBody>
      </p:sp>
      <p:sp>
        <p:nvSpPr>
          <p:cNvPr id="5" name="4 Explosión 1">
            <a:hlinkClick r:id="rId4" action="ppaction://hlinksldjump"/>
          </p:cNvPr>
          <p:cNvSpPr/>
          <p:nvPr/>
        </p:nvSpPr>
        <p:spPr>
          <a:xfrm>
            <a:off x="3347864" y="4293096"/>
            <a:ext cx="2592288" cy="242088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400" b="1" dirty="0" smtClean="0"/>
              <a:t>Cristóbal Colon</a:t>
            </a:r>
            <a:endParaRPr lang="es-AR" sz="2400" b="1" dirty="0"/>
          </a:p>
        </p:txBody>
      </p:sp>
      <p:sp>
        <p:nvSpPr>
          <p:cNvPr id="6" name="5 Explosión 1">
            <a:hlinkClick r:id="rId5" action="ppaction://hlinksldjump"/>
          </p:cNvPr>
          <p:cNvSpPr/>
          <p:nvPr/>
        </p:nvSpPr>
        <p:spPr>
          <a:xfrm rot="10800000" flipH="1" flipV="1">
            <a:off x="6422808" y="4293096"/>
            <a:ext cx="2370179" cy="2252531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b="1" dirty="0"/>
              <a:t>José de San Martín</a:t>
            </a:r>
          </a:p>
        </p:txBody>
      </p:sp>
    </p:spTree>
    <p:extLst>
      <p:ext uri="{BB962C8B-B14F-4D97-AF65-F5344CB8AC3E}">
        <p14:creationId xmlns:p14="http://schemas.microsoft.com/office/powerpoint/2010/main" xmlns="" val="214635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403648" y="332656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800" dirty="0" smtClean="0">
                <a:solidFill>
                  <a:srgbClr val="FF0000"/>
                </a:solidFill>
                <a:latin typeface="Stencil" pitchFamily="82" charset="0"/>
              </a:rPr>
              <a:t>ERROR</a:t>
            </a:r>
            <a:endParaRPr lang="es-AR" sz="13800" dirty="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5" name="4 Bisel">
            <a:hlinkClick r:id="rId3" action="ppaction://hlinksldjump"/>
          </p:cNvPr>
          <p:cNvSpPr/>
          <p:nvPr/>
        </p:nvSpPr>
        <p:spPr>
          <a:xfrm>
            <a:off x="683568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800" dirty="0" smtClean="0"/>
              <a:t>SALIR</a:t>
            </a:r>
            <a:endParaRPr lang="es-AR" sz="4800" dirty="0"/>
          </a:p>
        </p:txBody>
      </p:sp>
      <p:sp>
        <p:nvSpPr>
          <p:cNvPr id="6" name="5 Bisel">
            <a:hlinkClick r:id="rId4" action="ppaction://hlinksldjump"/>
          </p:cNvPr>
          <p:cNvSpPr/>
          <p:nvPr/>
        </p:nvSpPr>
        <p:spPr>
          <a:xfrm>
            <a:off x="4716016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dirty="0" smtClean="0"/>
              <a:t>REINTENTAR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xmlns="" val="8923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55576" y="713586"/>
            <a:ext cx="87849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CORRECTO</a:t>
            </a:r>
            <a:endParaRPr lang="es-AR" sz="9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4197" y="4509120"/>
            <a:ext cx="3240360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7200" dirty="0" smtClean="0"/>
              <a:t>SALIR</a:t>
            </a:r>
            <a:endParaRPr lang="es-AR" dirty="0"/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5148064" y="4537114"/>
            <a:ext cx="3172206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000" b="1" dirty="0" smtClean="0"/>
              <a:t>SEGUIR JUGANDO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xmlns="" val="17864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83568" y="0"/>
            <a:ext cx="66967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itchFamily="34" charset="-79"/>
                <a:cs typeface="Narkisim" pitchFamily="34" charset="-79"/>
              </a:rPr>
              <a:t>¿</a:t>
            </a:r>
            <a:r>
              <a:rPr lang="es-AR" sz="8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itchFamily="34" charset="-79"/>
                <a:cs typeface="Narkisim" pitchFamily="34" charset="-79"/>
              </a:rPr>
              <a:t>Quién</a:t>
            </a:r>
            <a:r>
              <a:rPr lang="es-AR" sz="7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itchFamily="34" charset="-79"/>
                <a:cs typeface="Narkisim" pitchFamily="34" charset="-79"/>
              </a:rPr>
              <a:t> </a:t>
            </a:r>
            <a:r>
              <a:rPr lang="es-AR" sz="8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itchFamily="34" charset="-79"/>
                <a:cs typeface="Narkisim" pitchFamily="34" charset="-79"/>
              </a:rPr>
              <a:t>es</a:t>
            </a:r>
            <a:r>
              <a:rPr lang="es-AR" sz="6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rkisim" pitchFamily="34" charset="-79"/>
                <a:cs typeface="Narkisim" pitchFamily="34" charset="-79"/>
              </a:rPr>
              <a:t>?</a:t>
            </a:r>
            <a:endParaRPr lang="es-AR" sz="6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arkisim" pitchFamily="34" charset="-79"/>
              <a:cs typeface="Narkisim" pitchFamily="34" charset="-79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1196752"/>
            <a:ext cx="3724538" cy="33981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3 Llamada ovalada">
            <a:hlinkClick r:id="rId4" action="ppaction://hlinksldjump"/>
          </p:cNvPr>
          <p:cNvSpPr/>
          <p:nvPr/>
        </p:nvSpPr>
        <p:spPr>
          <a:xfrm>
            <a:off x="323528" y="4978898"/>
            <a:ext cx="2304256" cy="144016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s-AR" sz="2800" b="1" dirty="0"/>
              <a:t>Ástor Piazzolla</a:t>
            </a:r>
          </a:p>
        </p:txBody>
      </p:sp>
      <p:sp>
        <p:nvSpPr>
          <p:cNvPr id="5" name="4 Llamada ovalada">
            <a:hlinkClick r:id="rId5" action="ppaction://hlinksldjump"/>
          </p:cNvPr>
          <p:cNvSpPr/>
          <p:nvPr/>
        </p:nvSpPr>
        <p:spPr>
          <a:xfrm>
            <a:off x="3491880" y="5031635"/>
            <a:ext cx="2304256" cy="144016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/>
              <a:t>Carlos Gardel</a:t>
            </a:r>
          </a:p>
        </p:txBody>
      </p:sp>
      <p:sp>
        <p:nvSpPr>
          <p:cNvPr id="6" name="5 Llamada ovalada">
            <a:hlinkClick r:id="rId4" action="ppaction://hlinksldjump"/>
          </p:cNvPr>
          <p:cNvSpPr/>
          <p:nvPr/>
        </p:nvSpPr>
        <p:spPr>
          <a:xfrm>
            <a:off x="6444208" y="5031635"/>
            <a:ext cx="2304256" cy="144016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s-AR" sz="2800" b="1" dirty="0"/>
              <a:t>Ignacio Corsini</a:t>
            </a:r>
          </a:p>
        </p:txBody>
      </p:sp>
    </p:spTree>
    <p:extLst>
      <p:ext uri="{BB962C8B-B14F-4D97-AF65-F5344CB8AC3E}">
        <p14:creationId xmlns:p14="http://schemas.microsoft.com/office/powerpoint/2010/main" xmlns="" val="2569146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716136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800" dirty="0" smtClean="0">
                <a:solidFill>
                  <a:srgbClr val="7030A0"/>
                </a:solidFill>
                <a:latin typeface="Stencil" pitchFamily="82" charset="0"/>
              </a:rPr>
              <a:t>ERROR</a:t>
            </a:r>
            <a:endParaRPr lang="es-AR" sz="13800" dirty="0">
              <a:solidFill>
                <a:srgbClr val="7030A0"/>
              </a:solidFill>
              <a:latin typeface="Stencil" pitchFamily="82" charset="0"/>
            </a:endParaRPr>
          </a:p>
        </p:txBody>
      </p:sp>
      <p:sp>
        <p:nvSpPr>
          <p:cNvPr id="5" name="4 Bisel">
            <a:hlinkClick r:id="rId3" action="ppaction://hlinksldjump"/>
          </p:cNvPr>
          <p:cNvSpPr/>
          <p:nvPr/>
        </p:nvSpPr>
        <p:spPr>
          <a:xfrm>
            <a:off x="683568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800" dirty="0" smtClean="0"/>
              <a:t>SALIR</a:t>
            </a:r>
            <a:endParaRPr lang="es-AR" sz="4800" dirty="0"/>
          </a:p>
        </p:txBody>
      </p:sp>
      <p:sp>
        <p:nvSpPr>
          <p:cNvPr id="6" name="5 Bisel">
            <a:hlinkClick r:id="rId4" action="ppaction://hlinksldjump"/>
          </p:cNvPr>
          <p:cNvSpPr/>
          <p:nvPr/>
        </p:nvSpPr>
        <p:spPr>
          <a:xfrm>
            <a:off x="4716016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dirty="0" smtClean="0"/>
              <a:t>REINTENTAR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xmlns="" val="279865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716136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800" dirty="0" smtClean="0">
                <a:solidFill>
                  <a:srgbClr val="FF0000"/>
                </a:solidFill>
                <a:latin typeface="Stencil" pitchFamily="82" charset="0"/>
              </a:rPr>
              <a:t>ERROR</a:t>
            </a:r>
            <a:endParaRPr lang="es-AR" sz="13800" dirty="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5" name="4 Bisel">
            <a:hlinkClick r:id="rId3" action="ppaction://hlinksldjump"/>
          </p:cNvPr>
          <p:cNvSpPr/>
          <p:nvPr/>
        </p:nvSpPr>
        <p:spPr>
          <a:xfrm>
            <a:off x="683568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800" dirty="0" smtClean="0"/>
              <a:t>SALIR</a:t>
            </a:r>
            <a:endParaRPr lang="es-AR" sz="4800" dirty="0"/>
          </a:p>
        </p:txBody>
      </p:sp>
      <p:sp>
        <p:nvSpPr>
          <p:cNvPr id="6" name="5 Bisel">
            <a:hlinkClick r:id="rId4" action="ppaction://hlinksldjump"/>
          </p:cNvPr>
          <p:cNvSpPr/>
          <p:nvPr/>
        </p:nvSpPr>
        <p:spPr>
          <a:xfrm>
            <a:off x="4716016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dirty="0" smtClean="0"/>
              <a:t>REINTENTAR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xmlns="" val="96675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55576" y="713586"/>
            <a:ext cx="87849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CORRECTO</a:t>
            </a:r>
            <a:endParaRPr lang="es-AR" sz="9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4197" y="4509120"/>
            <a:ext cx="3240360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7200" dirty="0" smtClean="0"/>
              <a:t>SALIR</a:t>
            </a:r>
            <a:endParaRPr lang="es-AR" dirty="0"/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5148064" y="4537114"/>
            <a:ext cx="3172206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000" b="1" dirty="0" smtClean="0"/>
              <a:t>SEGUIR JUGANDO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xmlns="" val="320155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37320" y="260648"/>
            <a:ext cx="90066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 POR HABER RESPONDIDO CADA UNA DE </a:t>
            </a:r>
            <a:r>
              <a:rPr lang="es-AR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NUESTRAS </a:t>
            </a:r>
            <a:r>
              <a:rPr lang="es-AR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PREGUNTAS.</a:t>
            </a:r>
            <a:endParaRPr lang="es-AR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115616" y="278733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Esperamos que te hayas divertido </a:t>
            </a:r>
            <a:r>
              <a:rPr lang="es-AR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rPr>
              <a:t>☺</a:t>
            </a:r>
            <a:endParaRPr lang="es-AR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</a:endParaRPr>
          </a:p>
        </p:txBody>
      </p:sp>
      <p:sp>
        <p:nvSpPr>
          <p:cNvPr id="8" name="7 Cubo">
            <a:hlinkClick r:id="rId4" action="ppaction://hlinksldjump"/>
          </p:cNvPr>
          <p:cNvSpPr/>
          <p:nvPr/>
        </p:nvSpPr>
        <p:spPr>
          <a:xfrm>
            <a:off x="467544" y="5805264"/>
            <a:ext cx="2808312" cy="86409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600" b="1" dirty="0" smtClean="0"/>
              <a:t>Salir</a:t>
            </a:r>
            <a:endParaRPr lang="es-AR" sz="3600" b="1" dirty="0"/>
          </a:p>
        </p:txBody>
      </p:sp>
      <p:sp>
        <p:nvSpPr>
          <p:cNvPr id="9" name="8 Cubo">
            <a:hlinkClick r:id="rId4" action="ppaction://hlinksldjump"/>
          </p:cNvPr>
          <p:cNvSpPr/>
          <p:nvPr/>
        </p:nvSpPr>
        <p:spPr>
          <a:xfrm>
            <a:off x="5220072" y="5805264"/>
            <a:ext cx="2952328" cy="86409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800" b="1" dirty="0" smtClean="0"/>
              <a:t>Volver a jugar</a:t>
            </a:r>
            <a:endParaRPr lang="es-AR" sz="2800" b="1" dirty="0"/>
          </a:p>
        </p:txBody>
      </p:sp>
      <p:pic>
        <p:nvPicPr>
          <p:cNvPr id="10" name="j0214098.wa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439" y="0"/>
            <a:ext cx="872209" cy="87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677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55576" y="713586"/>
            <a:ext cx="87849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Narkisim" pitchFamily="34" charset="-79"/>
                <a:cs typeface="Narkisim" pitchFamily="34" charset="-79"/>
              </a:rPr>
              <a:t>CORRECTO</a:t>
            </a:r>
            <a:endParaRPr lang="es-AR" sz="9600" b="1" dirty="0">
              <a:solidFill>
                <a:schemeClr val="tx1">
                  <a:lumMod val="85000"/>
                  <a:lumOff val="15000"/>
                </a:schemeClr>
              </a:solidFill>
              <a:latin typeface="Narkisim" pitchFamily="34" charset="-79"/>
              <a:cs typeface="Narkisim" pitchFamily="34" charset="-79"/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4197" y="4509120"/>
            <a:ext cx="3240360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7200" dirty="0" smtClean="0"/>
              <a:t>SALIR</a:t>
            </a:r>
            <a:endParaRPr lang="es-AR" dirty="0"/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5148064" y="4537114"/>
            <a:ext cx="3172206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000" b="1" dirty="0" smtClean="0"/>
              <a:t>SEGUIR JUGANDO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xmlns="" val="132056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23528" y="548680"/>
            <a:ext cx="882047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6000" b="1" dirty="0"/>
              <a:t>¿</a:t>
            </a:r>
            <a:r>
              <a:rPr lang="es-AR" sz="5400" b="1" dirty="0"/>
              <a:t>Qué es lo que todo el mundo hace al despertar?</a:t>
            </a:r>
          </a:p>
        </p:txBody>
      </p:sp>
      <p:sp>
        <p:nvSpPr>
          <p:cNvPr id="5" name="4 Pergamino horizontal">
            <a:hlinkClick r:id="rId3" action="ppaction://hlinksldjump"/>
          </p:cNvPr>
          <p:cNvSpPr/>
          <p:nvPr/>
        </p:nvSpPr>
        <p:spPr>
          <a:xfrm>
            <a:off x="107504" y="4581128"/>
            <a:ext cx="2592288" cy="1584176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sz="3200" b="1" dirty="0" smtClean="0"/>
              <a:t>Levantarse</a:t>
            </a:r>
            <a:endParaRPr lang="es-AR" b="1" dirty="0"/>
          </a:p>
        </p:txBody>
      </p:sp>
      <p:sp>
        <p:nvSpPr>
          <p:cNvPr id="6" name="5 Pergamino horizontal">
            <a:hlinkClick r:id="rId4" action="ppaction://hlinksldjump"/>
          </p:cNvPr>
          <p:cNvSpPr/>
          <p:nvPr/>
        </p:nvSpPr>
        <p:spPr>
          <a:xfrm>
            <a:off x="3059832" y="4581128"/>
            <a:ext cx="2592389" cy="1584176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sz="2800" b="1" dirty="0" smtClean="0"/>
              <a:t>Abrir los ojos</a:t>
            </a:r>
            <a:endParaRPr lang="es-AR" sz="2800" b="1" dirty="0"/>
          </a:p>
        </p:txBody>
      </p:sp>
      <p:sp>
        <p:nvSpPr>
          <p:cNvPr id="7" name="6 Pergamino horizontal">
            <a:hlinkClick r:id="rId3" action="ppaction://hlinksldjump"/>
          </p:cNvPr>
          <p:cNvSpPr/>
          <p:nvPr/>
        </p:nvSpPr>
        <p:spPr>
          <a:xfrm>
            <a:off x="6074230" y="4581128"/>
            <a:ext cx="2592288" cy="1630017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sz="2400" b="1" dirty="0" smtClean="0"/>
              <a:t>Lavarse la cara</a:t>
            </a:r>
            <a:endParaRPr lang="es-AR" sz="2400" b="1" dirty="0"/>
          </a:p>
        </p:txBody>
      </p:sp>
    </p:spTree>
    <p:extLst>
      <p:ext uri="{BB962C8B-B14F-4D97-AF65-F5344CB8AC3E}">
        <p14:creationId xmlns:p14="http://schemas.microsoft.com/office/powerpoint/2010/main" xmlns="" val="215373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716136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800" b="1" dirty="0" smtClean="0">
                <a:latin typeface="Stencil" pitchFamily="82" charset="0"/>
              </a:rPr>
              <a:t>ERROR</a:t>
            </a:r>
            <a:endParaRPr lang="es-AR" sz="13800" b="1" dirty="0">
              <a:latin typeface="Stencil" pitchFamily="82" charset="0"/>
            </a:endParaRPr>
          </a:p>
        </p:txBody>
      </p:sp>
      <p:sp>
        <p:nvSpPr>
          <p:cNvPr id="5" name="4 Bisel">
            <a:hlinkClick r:id="rId3" action="ppaction://hlinksldjump"/>
          </p:cNvPr>
          <p:cNvSpPr/>
          <p:nvPr/>
        </p:nvSpPr>
        <p:spPr>
          <a:xfrm>
            <a:off x="683568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800" dirty="0" smtClean="0"/>
              <a:t>SALIR</a:t>
            </a:r>
            <a:endParaRPr lang="es-AR" sz="4800" dirty="0"/>
          </a:p>
        </p:txBody>
      </p:sp>
      <p:sp>
        <p:nvSpPr>
          <p:cNvPr id="6" name="5 Bisel">
            <a:hlinkClick r:id="rId4" action="ppaction://hlinksldjump"/>
          </p:cNvPr>
          <p:cNvSpPr/>
          <p:nvPr/>
        </p:nvSpPr>
        <p:spPr>
          <a:xfrm>
            <a:off x="4716016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dirty="0" smtClean="0"/>
              <a:t>REINTENTAR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xmlns="" val="24610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55576" y="713586"/>
            <a:ext cx="878497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500" b="1" dirty="0" smtClean="0">
                <a:latin typeface="Times New Roman" pitchFamily="18" charset="0"/>
                <a:cs typeface="Times New Roman" pitchFamily="18" charset="0"/>
              </a:rPr>
              <a:t>CORRECTO</a:t>
            </a:r>
            <a:endParaRPr lang="es-AR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4 Rectángulo redondeado">
            <a:hlinkClick r:id="rId3" action="ppaction://hlinksldjump"/>
          </p:cNvPr>
          <p:cNvSpPr/>
          <p:nvPr/>
        </p:nvSpPr>
        <p:spPr>
          <a:xfrm>
            <a:off x="614197" y="4509120"/>
            <a:ext cx="3240360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7200" dirty="0" smtClean="0"/>
              <a:t>SALIR</a:t>
            </a:r>
            <a:endParaRPr lang="es-AR" dirty="0"/>
          </a:p>
        </p:txBody>
      </p:sp>
      <p:sp>
        <p:nvSpPr>
          <p:cNvPr id="6" name="5 Rectángulo redondeado">
            <a:hlinkClick r:id="rId4" action="ppaction://hlinksldjump"/>
          </p:cNvPr>
          <p:cNvSpPr/>
          <p:nvPr/>
        </p:nvSpPr>
        <p:spPr>
          <a:xfrm>
            <a:off x="5148064" y="4537114"/>
            <a:ext cx="3172206" cy="18722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000" b="1" dirty="0" smtClean="0"/>
              <a:t>SEGUIR JUGANDO</a:t>
            </a:r>
            <a:endParaRPr lang="es-AR" sz="4000" b="1" dirty="0"/>
          </a:p>
        </p:txBody>
      </p:sp>
    </p:spTree>
    <p:extLst>
      <p:ext uri="{BB962C8B-B14F-4D97-AF65-F5344CB8AC3E}">
        <p14:creationId xmlns:p14="http://schemas.microsoft.com/office/powerpoint/2010/main" xmlns="" val="7183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78091" y="260648"/>
            <a:ext cx="92525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 león muerto de </a:t>
            </a:r>
            <a:r>
              <a:rPr lang="es-AR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hambre, </a:t>
            </a:r>
            <a:r>
              <a:rPr lang="es-AR" sz="4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¿de qué se alimenta?</a:t>
            </a:r>
          </a:p>
        </p:txBody>
      </p:sp>
      <p:sp>
        <p:nvSpPr>
          <p:cNvPr id="5" name="4 Paralelogramo">
            <a:hlinkClick r:id="rId3" action="ppaction://hlinksldjump"/>
          </p:cNvPr>
          <p:cNvSpPr/>
          <p:nvPr/>
        </p:nvSpPr>
        <p:spPr>
          <a:xfrm>
            <a:off x="278091" y="4598471"/>
            <a:ext cx="2833667" cy="1368152"/>
          </a:xfrm>
          <a:prstGeom prst="parallelogram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000" b="1" dirty="0" smtClean="0"/>
              <a:t>Carne</a:t>
            </a:r>
            <a:endParaRPr lang="es-AR" b="1" dirty="0"/>
          </a:p>
        </p:txBody>
      </p:sp>
      <p:sp>
        <p:nvSpPr>
          <p:cNvPr id="6" name="5 Paralelogramo">
            <a:hlinkClick r:id="rId3" action="ppaction://hlinksldjump"/>
          </p:cNvPr>
          <p:cNvSpPr/>
          <p:nvPr/>
        </p:nvSpPr>
        <p:spPr>
          <a:xfrm>
            <a:off x="3111758" y="4598471"/>
            <a:ext cx="2833667" cy="1368152"/>
          </a:xfrm>
          <a:prstGeom prst="parallelogram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600" b="1" dirty="0" smtClean="0"/>
              <a:t>Hierbas</a:t>
            </a:r>
            <a:endParaRPr lang="es-AR" b="1" dirty="0"/>
          </a:p>
        </p:txBody>
      </p:sp>
      <p:sp>
        <p:nvSpPr>
          <p:cNvPr id="7" name="6 Paralelogramo">
            <a:hlinkClick r:id="rId4" action="ppaction://hlinksldjump"/>
          </p:cNvPr>
          <p:cNvSpPr/>
          <p:nvPr/>
        </p:nvSpPr>
        <p:spPr>
          <a:xfrm>
            <a:off x="5945425" y="4598471"/>
            <a:ext cx="2833667" cy="1368152"/>
          </a:xfrm>
          <a:prstGeom prst="parallelogram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2000" b="1" dirty="0" smtClean="0"/>
              <a:t>De nada, </a:t>
            </a:r>
            <a:r>
              <a:rPr lang="es-AR" sz="2000" b="1" dirty="0"/>
              <a:t>porque está muerto.</a:t>
            </a:r>
            <a:r>
              <a:rPr lang="es-AR" sz="2000" b="1" dirty="0" smtClean="0"/>
              <a:t> </a:t>
            </a:r>
            <a:endParaRPr lang="es-AR" sz="2000" b="1" dirty="0"/>
          </a:p>
        </p:txBody>
      </p:sp>
    </p:spTree>
    <p:extLst>
      <p:ext uri="{BB962C8B-B14F-4D97-AF65-F5344CB8AC3E}">
        <p14:creationId xmlns:p14="http://schemas.microsoft.com/office/powerpoint/2010/main" xmlns="" val="282681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716136"/>
            <a:ext cx="705678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3800" dirty="0" smtClean="0">
                <a:solidFill>
                  <a:srgbClr val="FF0000"/>
                </a:solidFill>
                <a:latin typeface="Stencil" pitchFamily="82" charset="0"/>
              </a:rPr>
              <a:t>ERROR</a:t>
            </a:r>
            <a:endParaRPr lang="es-AR" sz="13800" dirty="0">
              <a:solidFill>
                <a:srgbClr val="FF0000"/>
              </a:solidFill>
              <a:latin typeface="Stencil" pitchFamily="82" charset="0"/>
            </a:endParaRPr>
          </a:p>
        </p:txBody>
      </p:sp>
      <p:sp>
        <p:nvSpPr>
          <p:cNvPr id="5" name="4 Bisel">
            <a:hlinkClick r:id="rId3" action="ppaction://hlinksldjump"/>
          </p:cNvPr>
          <p:cNvSpPr/>
          <p:nvPr/>
        </p:nvSpPr>
        <p:spPr>
          <a:xfrm>
            <a:off x="683568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4800" dirty="0" smtClean="0"/>
              <a:t>SALIR</a:t>
            </a:r>
            <a:endParaRPr lang="es-AR" sz="4800" dirty="0"/>
          </a:p>
        </p:txBody>
      </p:sp>
      <p:sp>
        <p:nvSpPr>
          <p:cNvPr id="6" name="5 Bisel">
            <a:hlinkClick r:id="rId4" action="ppaction://hlinksldjump"/>
          </p:cNvPr>
          <p:cNvSpPr/>
          <p:nvPr/>
        </p:nvSpPr>
        <p:spPr>
          <a:xfrm>
            <a:off x="4716016" y="4775854"/>
            <a:ext cx="3312368" cy="1656184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3200" dirty="0" smtClean="0"/>
              <a:t>REINTENTAR</a:t>
            </a:r>
            <a:endParaRPr lang="es-AR" sz="1400" dirty="0"/>
          </a:p>
        </p:txBody>
      </p:sp>
    </p:spTree>
    <p:extLst>
      <p:ext uri="{BB962C8B-B14F-4D97-AF65-F5344CB8AC3E}">
        <p14:creationId xmlns:p14="http://schemas.microsoft.com/office/powerpoint/2010/main" xmlns="" val="17008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458</TotalTime>
  <Words>277</Words>
  <Application>Microsoft Office PowerPoint</Application>
  <PresentationFormat>Presentación en pantalla (4:3)</PresentationFormat>
  <Paragraphs>107</Paragraphs>
  <Slides>32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3" baseType="lpstr">
      <vt:lpstr>Tema de Office</vt:lpstr>
      <vt:lpstr>☠Bienvenidos a Bett☠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Alumno</dc:creator>
  <cp:lastModifiedBy>Alumno</cp:lastModifiedBy>
  <cp:revision>42</cp:revision>
  <dcterms:created xsi:type="dcterms:W3CDTF">2015-08-24T17:15:06Z</dcterms:created>
  <dcterms:modified xsi:type="dcterms:W3CDTF">2015-09-07T18:37:31Z</dcterms:modified>
</cp:coreProperties>
</file>