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1E7E-DC7C-48E2-8A9F-63EE29EAB21F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53EFF-0F70-4CA3-BF42-41032A663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1E7E-DC7C-48E2-8A9F-63EE29EAB21F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53EFF-0F70-4CA3-BF42-41032A663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1E7E-DC7C-48E2-8A9F-63EE29EAB21F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53EFF-0F70-4CA3-BF42-41032A663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1E7E-DC7C-48E2-8A9F-63EE29EAB21F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53EFF-0F70-4CA3-BF42-41032A663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1E7E-DC7C-48E2-8A9F-63EE29EAB21F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53EFF-0F70-4CA3-BF42-41032A663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1E7E-DC7C-48E2-8A9F-63EE29EAB21F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53EFF-0F70-4CA3-BF42-41032A663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1E7E-DC7C-48E2-8A9F-63EE29EAB21F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53EFF-0F70-4CA3-BF42-41032A663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1E7E-DC7C-48E2-8A9F-63EE29EAB21F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53EFF-0F70-4CA3-BF42-41032A663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1E7E-DC7C-48E2-8A9F-63EE29EAB21F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53EFF-0F70-4CA3-BF42-41032A663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1E7E-DC7C-48E2-8A9F-63EE29EAB21F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53EFF-0F70-4CA3-BF42-41032A663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1E7E-DC7C-48E2-8A9F-63EE29EAB21F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53EFF-0F70-4CA3-BF42-41032A663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11E7E-DC7C-48E2-8A9F-63EE29EAB21F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53EFF-0F70-4CA3-BF42-41032A663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 advTm="4000">
    <p:blind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swiftloans.com.a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swiftloans.com.a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wiftloans.com.a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swiftloans.com.a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swiftloans.com.a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hyperlink" Target="https://www.swiftloans.com.au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Swift Loans Austral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5412828"/>
            <a:ext cx="2514600" cy="1445172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57200" y="304800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Welcome to the Swift Loans provide better solution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Algerian" pitchFamily="82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00200"/>
            <a:ext cx="830580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457200" y="5410200"/>
            <a:ext cx="5715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Swift Loans provides quick cash and personal loans online in Australia that can be deposited into your bank account in as little as one hour. Apply now for a fast loan!</a:t>
            </a:r>
          </a:p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  <a:hlinkClick r:id="rId4"/>
              </a:rPr>
              <a:t>https://www.swiftloans.com.au/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ransition advClick="0" advTm="4000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228600"/>
            <a:ext cx="62215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How to provide Quick Loan ??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Algerian" pitchFamily="82" charset="0"/>
            </a:endParaRPr>
          </a:p>
        </p:txBody>
      </p:sp>
      <p:pic>
        <p:nvPicPr>
          <p:cNvPr id="3" name="Picture 2" descr="Swift Loans Austral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5412828"/>
            <a:ext cx="2514600" cy="1445172"/>
          </a:xfrm>
          <a:prstGeom prst="rect">
            <a:avLst/>
          </a:prstGeom>
          <a:noFill/>
        </p:spPr>
      </p:pic>
      <p:sp>
        <p:nvSpPr>
          <p:cNvPr id="4" name="Cloud 3"/>
          <p:cNvSpPr/>
          <p:nvPr/>
        </p:nvSpPr>
        <p:spPr>
          <a:xfrm>
            <a:off x="3200400" y="1371600"/>
            <a:ext cx="5638800" cy="4191000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rot="20338366">
            <a:off x="4050180" y="1968662"/>
            <a:ext cx="42440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The great news is, that once you’ve successfully repaid a loan with us, we’ll make you a Swift Loans VIP Member, so that the next time you need a Fast Easy loan, most of the application work has already been done for you!</a:t>
            </a:r>
          </a:p>
          <a:p>
            <a:endParaRPr lang="en-US" sz="2000" dirty="0" smtClean="0"/>
          </a:p>
          <a:p>
            <a:r>
              <a:rPr lang="en-US" sz="2000" dirty="0" smtClean="0"/>
              <a:t>Apply Now, we’d love to help you with a cash loan today!</a:t>
            </a:r>
            <a:endParaRPr lang="en-US" sz="2000" dirty="0"/>
          </a:p>
        </p:txBody>
      </p:sp>
      <p:pic>
        <p:nvPicPr>
          <p:cNvPr id="2050" name="Picture 2" descr="Image result for quick cash loan images imag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29025"/>
            <a:ext cx="2476500" cy="3228975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286000" y="6324600"/>
            <a:ext cx="33492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  <a:hlinkClick r:id="rId4"/>
              </a:rPr>
              <a:t>https://www.swiftloans.com.au/</a:t>
            </a:r>
            <a:endParaRPr lang="en-US" sz="2000" b="1" dirty="0">
              <a:solidFill>
                <a:schemeClr val="accent6">
                  <a:lumMod val="75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ransition advClick="0" advTm="4000"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wift Loans Austral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5412828"/>
            <a:ext cx="2514600" cy="1445172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838200" y="228600"/>
            <a:ext cx="7391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Swift Loans offers you Online Medical and Dental Loans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0" y="6324600"/>
            <a:ext cx="33492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  <a:hlinkClick r:id="rId3"/>
              </a:rPr>
              <a:t>https://www.swiftloans.com.au/</a:t>
            </a:r>
            <a:endParaRPr lang="en-US" sz="2000" b="1" dirty="0" smtClean="0">
              <a:solidFill>
                <a:schemeClr val="accent6">
                  <a:lumMod val="75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1026" name="Picture 2" descr="Image result for swiftloan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667000"/>
            <a:ext cx="6248400" cy="3962401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572000" y="1524000"/>
            <a:ext cx="4191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Swift Loans provides medical loans with hassle free and easy process in Australia. We disburse money within 60 minutes after approval. Apply Now! We have been granted a credit </a:t>
            </a:r>
            <a:r>
              <a:rPr lang="en-US" sz="2400" dirty="0" err="1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licence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 by Australia’s financial services regulator, ASIC.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ransition advClick="0" advTm="4000"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wift Loans Austral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5412828"/>
            <a:ext cx="2514600" cy="144517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066800" y="304800"/>
            <a:ext cx="71657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We offer holiday cash loans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91200" y="1219200"/>
            <a:ext cx="2930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Need a Holiday ??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1752600"/>
            <a:ext cx="8001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Swift Loans 100% online application process provides travel loans, with cash deposited into your bank account within 1 hour of approval*.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  <a:sym typeface="Wingdings" pitchFamily="2" charset="2"/>
              </a:rPr>
              <a:t> </a:t>
            </a:r>
            <a:endParaRPr lang="en-US" sz="2000" dirty="0">
              <a:solidFill>
                <a:schemeClr val="accent6">
                  <a:lumMod val="75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5486400"/>
            <a:ext cx="624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So, Apply Now to see if you qualify for a Swift Travel Loan for your holiday today!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743200"/>
            <a:ext cx="8458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2060950" y="6324600"/>
            <a:ext cx="33492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  <a:hlinkClick r:id="rId4"/>
              </a:rPr>
              <a:t>https://www.swiftloans.com.au/</a:t>
            </a:r>
            <a:endParaRPr lang="en-US" sz="2000" b="1" dirty="0">
              <a:solidFill>
                <a:schemeClr val="accent6">
                  <a:lumMod val="75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ransition advClick="0" advTm="4000"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wift Loans Austral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5412828"/>
            <a:ext cx="2514600" cy="1445172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209800" y="228600"/>
            <a:ext cx="44230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Short Term Loans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lgerian" pitchFamily="82" charset="0"/>
            </a:endParaRPr>
          </a:p>
        </p:txBody>
      </p:sp>
      <p:pic>
        <p:nvPicPr>
          <p:cNvPr id="6146" name="Picture 2" descr="Image result for Short Term Loan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066800"/>
            <a:ext cx="8077200" cy="3429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04800" y="4876800"/>
            <a:ext cx="6248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If you need access to Short Term Loans now, then a Swift Loans Australia is the loan you’re looking for. Swift Loans is the best place to go for online cash loans. We have been granted a credit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licence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 by Australia’s financial services regulator, ASIC.</a:t>
            </a:r>
            <a:endParaRPr lang="en-US" sz="2000" dirty="0">
              <a:solidFill>
                <a:schemeClr val="accent6">
                  <a:lumMod val="75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60950" y="6381690"/>
            <a:ext cx="33492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  <a:hlinkClick r:id="rId4"/>
              </a:rPr>
              <a:t>https://www.swiftloans.com.au/</a:t>
            </a:r>
            <a:endParaRPr lang="en-US" sz="2000" b="1" dirty="0">
              <a:solidFill>
                <a:schemeClr val="accent6">
                  <a:lumMod val="75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ransition advClick="0" advTm="4000"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wift Loans Austral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5412828"/>
            <a:ext cx="2514600" cy="1445172"/>
          </a:xfrm>
          <a:prstGeom prst="rect">
            <a:avLst/>
          </a:prstGeom>
          <a:noFill/>
        </p:spPr>
      </p:pic>
      <p:pic>
        <p:nvPicPr>
          <p:cNvPr id="5124" name="Picture 4" descr="Image result for Debt Consolidation Loans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lumMod val="7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37067" y="0"/>
            <a:ext cx="2429933" cy="15621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Rectangle 4"/>
          <p:cNvSpPr/>
          <p:nvPr/>
        </p:nvSpPr>
        <p:spPr>
          <a:xfrm>
            <a:off x="2590800" y="381000"/>
            <a:ext cx="61911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Consolidation Loans</a:t>
            </a:r>
            <a:endParaRPr lang="en-US" sz="4400" dirty="0">
              <a:solidFill>
                <a:schemeClr val="accent6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4800600"/>
            <a:ext cx="6248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If you are looking for a personal loan to consolidate your existing debt then we can help. Apply now for quick cash loan and we’d love to help you. We have been granted a credit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licence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 by Australia’s financial services regulator, ASIC.</a:t>
            </a:r>
            <a:endParaRPr lang="en-US" sz="2000" dirty="0">
              <a:solidFill>
                <a:schemeClr val="accent6">
                  <a:lumMod val="75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60950" y="6381690"/>
            <a:ext cx="33492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  <a:hlinkClick r:id="rId4"/>
              </a:rPr>
              <a:t>https://www.swiftloans.com.au/</a:t>
            </a:r>
            <a:endParaRPr lang="en-US" sz="2000" b="1" dirty="0">
              <a:solidFill>
                <a:schemeClr val="accent6">
                  <a:lumMod val="75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5130" name="Picture 10" descr="Image result for Debt Consolidation Loan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1447800"/>
            <a:ext cx="8153400" cy="3352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4000"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339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ESIGN-7</dc:creator>
  <cp:lastModifiedBy>ESIGN-7</cp:lastModifiedBy>
  <cp:revision>20</cp:revision>
  <dcterms:created xsi:type="dcterms:W3CDTF">2017-02-22T06:52:23Z</dcterms:created>
  <dcterms:modified xsi:type="dcterms:W3CDTF">2017-02-23T10:53:09Z</dcterms:modified>
</cp:coreProperties>
</file>