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F5021E-43B3-4838-B38B-33A179C29D6E}" type="datetimeFigureOut">
              <a:rPr lang="en-US" smtClean="0"/>
              <a:t>4/7/2016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7DAEA0-FB09-418C-AF4C-17F962839712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mediafire.com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ediafire.com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tinyurl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Hướng dẫn sử dụng Mediafire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GV: Phan Lê Hoài Thanh</a:t>
            </a:r>
          </a:p>
          <a:p>
            <a:r>
              <a:rPr lang="en-US" smtClean="0"/>
              <a:t>Email: plhthanh@gmail.com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998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1. Đăng ký tài khoản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60120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mtClean="0"/>
              <a:t>Vào địa chỉ </a:t>
            </a:r>
            <a:r>
              <a:rPr lang="en-US" smtClean="0">
                <a:hlinkClick r:id="rId2"/>
              </a:rPr>
              <a:t>www.mediafire.com</a:t>
            </a:r>
            <a:endParaRPr lang="en-US" smtClean="0"/>
          </a:p>
          <a:p>
            <a:pPr algn="just"/>
            <a:r>
              <a:rPr lang="en-US" smtClean="0"/>
              <a:t>Chọn Sign Up để đăng ký tài khoản</a:t>
            </a:r>
          </a:p>
          <a:p>
            <a:pPr marL="0" indent="0" algn="just">
              <a:buNone/>
            </a:pPr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2895600"/>
            <a:ext cx="4919662" cy="347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22585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smtClean="0"/>
              <a:t>1. Đăng ký tài khoản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960120"/>
          </a:xfrm>
        </p:spPr>
        <p:txBody>
          <a:bodyPr/>
          <a:lstStyle/>
          <a:p>
            <a:pPr algn="just"/>
            <a:r>
              <a:rPr lang="en-US" smtClean="0"/>
              <a:t>Điền đầy đủ thông tin và chọn Create Account &amp; Continue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09800"/>
            <a:ext cx="546735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2991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2. Đăng nhập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96012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Vào địa chỉ </a:t>
            </a:r>
            <a:r>
              <a:rPr lang="en-US" smtClean="0">
                <a:hlinkClick r:id="rId2"/>
              </a:rPr>
              <a:t>www.mediafire.com</a:t>
            </a:r>
            <a:endParaRPr lang="en-US" smtClean="0"/>
          </a:p>
          <a:p>
            <a:r>
              <a:rPr lang="en-US" smtClean="0"/>
              <a:t>Chọn Login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83445"/>
            <a:ext cx="6932757" cy="4398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6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399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07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51057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63343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169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3. Rút gọn địa chỉ trang Web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1676400"/>
          </a:xfrm>
        </p:spPr>
        <p:txBody>
          <a:bodyPr>
            <a:normAutofit lnSpcReduction="10000"/>
          </a:bodyPr>
          <a:lstStyle/>
          <a:p>
            <a:r>
              <a:rPr lang="en-US" smtClean="0"/>
              <a:t>Copy địa chỉ web muốn rút gọn</a:t>
            </a:r>
          </a:p>
          <a:p>
            <a:r>
              <a:rPr lang="en-US" smtClean="0"/>
              <a:t>Vào </a:t>
            </a:r>
            <a:r>
              <a:rPr lang="en-US"/>
              <a:t>trang </a:t>
            </a:r>
            <a:r>
              <a:rPr lang="en-US">
                <a:hlinkClick r:id="rId2"/>
              </a:rPr>
              <a:t>http://</a:t>
            </a:r>
            <a:r>
              <a:rPr lang="en-US">
                <a:hlinkClick r:id="rId2"/>
              </a:rPr>
              <a:t>tinyurl.com</a:t>
            </a:r>
            <a:r>
              <a:rPr lang="en-US" smtClean="0">
                <a:hlinkClick r:id="rId2"/>
              </a:rPr>
              <a:t>/</a:t>
            </a:r>
            <a:endParaRPr lang="en-US" smtClean="0"/>
          </a:p>
          <a:p>
            <a:r>
              <a:rPr lang="en-US" smtClean="0"/>
              <a:t>Dán vào ô “Enter a long URL to make tiny” hoặc có thể tạo alias tùy ý tại ô Custom Alias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1" y="3138055"/>
            <a:ext cx="8220559" cy="3325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52392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103</Words>
  <Application>Microsoft Office PowerPoint</Application>
  <PresentationFormat>On-screen Show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Hướng dẫn sử dụng Mediafire</vt:lpstr>
      <vt:lpstr>1. Đăng ký tài khoản</vt:lpstr>
      <vt:lpstr>1. Đăng ký tài khoản</vt:lpstr>
      <vt:lpstr>2. Đăng nhập</vt:lpstr>
      <vt:lpstr>PowerPoint Presentation</vt:lpstr>
      <vt:lpstr>PowerPoint Presentation</vt:lpstr>
      <vt:lpstr>PowerPoint Presentation</vt:lpstr>
      <vt:lpstr>3. Rút gọn địa chỉ trang Web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Hướng dẫn sử dụng Mediafire</dc:title>
  <dc:creator>PC06</dc:creator>
  <cp:lastModifiedBy>PC06</cp:lastModifiedBy>
  <cp:revision>2</cp:revision>
  <dcterms:created xsi:type="dcterms:W3CDTF">2016-04-07T07:44:20Z</dcterms:created>
  <dcterms:modified xsi:type="dcterms:W3CDTF">2016-04-07T08:01:05Z</dcterms:modified>
</cp:coreProperties>
</file>