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515" r:id="rId3"/>
    <p:sldId id="1516" r:id="rId4"/>
    <p:sldId id="1517" r:id="rId5"/>
    <p:sldId id="1518" r:id="rId6"/>
    <p:sldId id="1519" r:id="rId7"/>
    <p:sldId id="1520" r:id="rId8"/>
    <p:sldId id="1521" r:id="rId9"/>
    <p:sldId id="1522" r:id="rId10"/>
    <p:sldId id="1523" r:id="rId11"/>
    <p:sldId id="1524" r:id="rId12"/>
    <p:sldId id="1525" r:id="rId13"/>
    <p:sldId id="1526" r:id="rId14"/>
    <p:sldId id="1527" r:id="rId15"/>
    <p:sldId id="1528" r:id="rId16"/>
    <p:sldId id="1529" r:id="rId17"/>
    <p:sldId id="1530" r:id="rId18"/>
    <p:sldId id="1531" r:id="rId19"/>
    <p:sldId id="1532" r:id="rId20"/>
    <p:sldId id="1533" r:id="rId21"/>
    <p:sldId id="1534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777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830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507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451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762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3221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564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785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2215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4725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9995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08060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1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내 음성으로 하나님께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부르짖으리니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음성으로 하나님께 부르짖으면 내게 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기울이시리로다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2911779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내가 말하기를 이는 나의 잘못이라 지존자의 오른손의 해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3380803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여호와의 일들을 기억하며 주께서 옛적에 행하신 기이한 일을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기억하리이다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4138529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주의 모든 일을 작은 소리로 읊조리며 주의 행사를 낮은 소리로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되뇌이리이다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885767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주의 도는 극히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거룩하시오니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하나님과 같이 위대하신 신이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누구오니이까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1611189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주는 기이한 일을 행하신 하나님이시라 민족들 중에 주의 능력을 알리시고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1843425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팔로 주의 백성 곧 야곱과 요셉의 자손을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속량하셨나이다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4173109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물들이 주를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물들이 주를 보고 두려워하며 깊음도 진동하였고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27642528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구름이 물을 쏟고 궁창이 소리를 내며 주의 화살도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날아갔나이다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17859962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회오리바람 중에 주의 우렛소리가 있으며 번개가 세계를 비추며 땅이 흔들리고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움직였나이다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24820364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길이 바다에 있었고 주의 곧은 길이 큰 물에 있었으나 주의 발자취를 알 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없었나이다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2809947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환난 날에 내가 주를 찾았으며 밤에는 내 손을 들고 거두지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영혼이 위로 받기를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거절하였도다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41892078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백성을 양 떼 같이 모세와 아론의 손으로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인도하셨나이다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790862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하나님을 기억하고 불안하여 근심하니 내 심령이 상하도다 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3821261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내가 눈을 붙이지 못하게 하시니 내가 괴로워 말할 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107228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옛날 곧 지나간 세월을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생각하였사오며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2645563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밤에 부른 노래를 내가 기억하여 내 심령으로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내 마음으로 간구하기를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2547379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영원히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버리실까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다시는 은혜를 베풀지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아니하실까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460339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인자하심은 영원히 끝났는가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약속하심도 영구히 폐하였는가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1081633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그가 베푸실 은혜를 잊으셨는가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노하심으로 그가 베푸실 긍휼을 그치셨는가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100124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280</Words>
  <Application>Microsoft Office PowerPoint</Application>
  <PresentationFormat>와이드스크린</PresentationFormat>
  <Paragraphs>40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20</vt:i4>
      </vt:variant>
    </vt:vector>
  </HeadingPairs>
  <TitlesOfParts>
    <vt:vector size="2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2024-10-02T11:01:54Z</dcterms:modified>
</cp:coreProperties>
</file>