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35" r:id="rId3"/>
    <p:sldId id="436" r:id="rId4"/>
    <p:sldId id="437" r:id="rId5"/>
    <p:sldId id="438" r:id="rId6"/>
    <p:sldId id="439" r:id="rId7"/>
    <p:sldId id="440" r:id="rId8"/>
    <p:sldId id="441" r:id="rId9"/>
    <p:sldId id="442" r:id="rId10"/>
    <p:sldId id="443" r:id="rId11"/>
    <p:sldId id="444" r:id="rId12"/>
    <p:sldId id="445" r:id="rId13"/>
    <p:sldId id="446" r:id="rId14"/>
    <p:sldId id="447" r:id="rId15"/>
    <p:sldId id="448" r:id="rId16"/>
    <p:sldId id="449" r:id="rId17"/>
    <p:sldId id="450" r:id="rId18"/>
    <p:sldId id="451" r:id="rId19"/>
    <p:sldId id="452" r:id="rId2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microsoft.com/office/2015/10/relationships/revisionInfo" Target="revisionInfo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microsoft.com/office/2016/11/relationships/changesInfo" Target="changesInfos/changesInfo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940970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052786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06211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709177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171381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275250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206083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00897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828692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344915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844298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5528367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20258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상전들아 의와 공평을 종들에게 베풀지니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너희에게도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하늘에 상전이 계심을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93539243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나와 함께 갇힌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아리스다고와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바나바의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생질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대하여 너희가 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받았으매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이르거든 영접하라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0108499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유스도라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 예수도 너희에게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문안하느니라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그들은 할례파이나 이들만은 하나님의 나라를 위하여 함께 역사하는 자들이니 이런 사람들이 나의 위로가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41654748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그리스도 예수의 종인 너희에게서 온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에바브라가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문안하느니라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항상 너희를 위하여 애써 기도하여 너희로 하나님의 모든 뜻 가운데서 완전하고 확신 있게 서기를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구하나니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4471755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너희와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라오디게아에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있는 자들과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히에라볼리에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있는 자들을 위하여 많이 수고하는 것을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증언하노라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26338211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사랑을 받는 의사 누가와 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문안하느니라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63036377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라오디게아에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있는 형제들과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눔바와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여자의 집에 있는 교회에 문안하고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35493040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편지를 너희에게서 읽은 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라오디게아인의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교회에서도 읽게 하고 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라오디게아로부터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오는 편지를 너희도 읽으라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6410394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아킵보에게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이르기를 주 안에서 받은 직분을 삼가 이루라고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1427450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 바울은 친필로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문안하노니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매인 것을 생각하라 은혜가 너희에게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있을지어다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0538851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기도를 계속하고 기도에 감사함으로 깨어 있으라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5416425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또한 우리를 위하여 기도하되 하나님이 전도할 문을 우리에게 열어 주사 그리스도의 비밀을 말하게 하시기를 구하라 내가 이 일 때문에 매임을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당하였노라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8567547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그리하면 내가 마땅히 할 말로써 이 비밀을 나타내리라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9137716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외인에게 대해서는 지혜로 행하여 세월을 아끼라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6534183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말을 항상 은혜 가운데서 소금으로 맛을 냄과 같이 하라 그리하면 각 사람에게 마땅히 대답할 것을 알리라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04947294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두기고가 내 사정을 다 너희에게 알려 주리니 그는 사랑 받는 형제요 신실한 일꾼이요 주 안에서 함께 종이 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01650017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그를 특별히 너희에게 보내는 것은 너희로 우리 사정을 알게 하고 너희 마음을 위로하게 하려 함이라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50963319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신실하고 사랑을 받는 형제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오네시모를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함께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그는 너희에게서 온 사람이라 그들이 여기 일을 다 너희에게 알려 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골로새서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1218351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303</Words>
  <Application>Microsoft Office PowerPoint</Application>
  <PresentationFormat>와이드스크린</PresentationFormat>
  <Paragraphs>36</Paragraphs>
  <Slides>18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18</vt:i4>
      </vt:variant>
    </vt:vector>
  </HeadingPairs>
  <TitlesOfParts>
    <vt:vector size="24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2024-02-21T05:07:03Z</dcterms:modified>
</cp:coreProperties>
</file>