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3" r:id="rId7"/>
    <p:sldId id="264" r:id="rId8"/>
    <p:sldId id="265" r:id="rId9"/>
    <p:sldId id="262" r:id="rId10"/>
    <p:sldId id="266" r:id="rId11"/>
    <p:sldId id="257" r:id="rId12"/>
    <p:sldId id="267" r:id="rId13"/>
  </p:sldIdLst>
  <p:sldSz cx="10972800" cy="10972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56" userDrawn="1">
          <p15:clr>
            <a:srgbClr val="A4A3A4"/>
          </p15:clr>
        </p15:guide>
        <p15:guide id="2" pos="34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1620" y="72"/>
      </p:cViewPr>
      <p:guideLst>
        <p:guide orient="horz" pos="3456"/>
        <p:guide pos="34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1795781"/>
            <a:ext cx="9326880" cy="3820160"/>
          </a:xfrm>
        </p:spPr>
        <p:txBody>
          <a:bodyPr anchor="b"/>
          <a:lstStyle>
            <a:lvl1pPr algn="ctr"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763261"/>
            <a:ext cx="8229600" cy="2649219"/>
          </a:xfrm>
        </p:spPr>
        <p:txBody>
          <a:bodyPr/>
          <a:lstStyle>
            <a:lvl1pPr marL="0" indent="0" algn="ctr">
              <a:buNone/>
              <a:defRPr sz="288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D6A87-7CB9-4348-86D7-5DC5FA532A3B}" type="datetimeFigureOut">
              <a:rPr lang="en-US" smtClean="0"/>
              <a:t>22-Dec-21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2BBFC-2EF7-4168-A45F-02A0B1D3B0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1841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D6A87-7CB9-4348-86D7-5DC5FA532A3B}" type="datetimeFigureOut">
              <a:rPr lang="en-US" smtClean="0"/>
              <a:t>22-Dec-21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2BBFC-2EF7-4168-A45F-02A0B1D3B0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55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52411" y="584200"/>
            <a:ext cx="2366010" cy="929894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4381" y="584200"/>
            <a:ext cx="6960870" cy="929894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D6A87-7CB9-4348-86D7-5DC5FA532A3B}" type="datetimeFigureOut">
              <a:rPr lang="en-US" smtClean="0"/>
              <a:t>22-Dec-21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2BBFC-2EF7-4168-A45F-02A0B1D3B0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321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D6A87-7CB9-4348-86D7-5DC5FA532A3B}" type="datetimeFigureOut">
              <a:rPr lang="en-US" smtClean="0"/>
              <a:t>22-Dec-21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2BBFC-2EF7-4168-A45F-02A0B1D3B0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870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8666" y="2735583"/>
            <a:ext cx="9464040" cy="4564379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8666" y="7343143"/>
            <a:ext cx="9464040" cy="2400299"/>
          </a:xfrm>
        </p:spPr>
        <p:txBody>
          <a:bodyPr/>
          <a:lstStyle>
            <a:lvl1pPr marL="0" indent="0">
              <a:buNone/>
              <a:defRPr sz="2880">
                <a:solidFill>
                  <a:schemeClr val="tx1"/>
                </a:solidFill>
              </a:defRPr>
            </a:lvl1pPr>
            <a:lvl2pPr marL="5486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D6A87-7CB9-4348-86D7-5DC5FA532A3B}" type="datetimeFigureOut">
              <a:rPr lang="en-US" smtClean="0"/>
              <a:t>22-Dec-21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2BBFC-2EF7-4168-A45F-02A0B1D3B0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929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4380" y="2921000"/>
            <a:ext cx="4663440" cy="69621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54980" y="2921000"/>
            <a:ext cx="4663440" cy="69621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D6A87-7CB9-4348-86D7-5DC5FA532A3B}" type="datetimeFigureOut">
              <a:rPr lang="en-US" smtClean="0"/>
              <a:t>22-Dec-21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2BBFC-2EF7-4168-A45F-02A0B1D3B0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739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809" y="584202"/>
            <a:ext cx="9464040" cy="212090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5810" y="2689861"/>
            <a:ext cx="4642008" cy="1318259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5810" y="4008120"/>
            <a:ext cx="4642008" cy="58953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54981" y="2689861"/>
            <a:ext cx="4664869" cy="1318259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54981" y="4008120"/>
            <a:ext cx="4664869" cy="58953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D6A87-7CB9-4348-86D7-5DC5FA532A3B}" type="datetimeFigureOut">
              <a:rPr lang="en-US" smtClean="0"/>
              <a:t>22-Dec-21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2BBFC-2EF7-4168-A45F-02A0B1D3B0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436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D6A87-7CB9-4348-86D7-5DC5FA532A3B}" type="datetimeFigureOut">
              <a:rPr lang="en-US" smtClean="0"/>
              <a:t>22-Dec-21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2BBFC-2EF7-4168-A45F-02A0B1D3B0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714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D6A87-7CB9-4348-86D7-5DC5FA532A3B}" type="datetimeFigureOut">
              <a:rPr lang="en-US" smtClean="0"/>
              <a:t>22-Dec-21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2BBFC-2EF7-4168-A45F-02A0B1D3B0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5057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809" y="731520"/>
            <a:ext cx="3539014" cy="256032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4869" y="1579882"/>
            <a:ext cx="5554980" cy="7797800"/>
          </a:xfr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5809" y="3291840"/>
            <a:ext cx="3539014" cy="6098541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D6A87-7CB9-4348-86D7-5DC5FA532A3B}" type="datetimeFigureOut">
              <a:rPr lang="en-US" smtClean="0"/>
              <a:t>22-Dec-21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2BBFC-2EF7-4168-A45F-02A0B1D3B0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134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809" y="731520"/>
            <a:ext cx="3539014" cy="256032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664869" y="1579882"/>
            <a:ext cx="5554980" cy="7797800"/>
          </a:xfrm>
        </p:spPr>
        <p:txBody>
          <a:bodyPr anchor="t"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5809" y="3291840"/>
            <a:ext cx="3539014" cy="6098541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D6A87-7CB9-4348-86D7-5DC5FA532A3B}" type="datetimeFigureOut">
              <a:rPr lang="en-US" smtClean="0"/>
              <a:t>22-Dec-21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2BBFC-2EF7-4168-A45F-02A0B1D3B0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459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4380" y="584202"/>
            <a:ext cx="9464040" cy="21209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4380" y="2921000"/>
            <a:ext cx="9464040" cy="69621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4380" y="10170162"/>
            <a:ext cx="2468880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D6A87-7CB9-4348-86D7-5DC5FA532A3B}" type="datetimeFigureOut">
              <a:rPr lang="en-US" smtClean="0"/>
              <a:t>22-Dec-21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4740" y="10170162"/>
            <a:ext cx="3703320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49540" y="10170162"/>
            <a:ext cx="2468880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C2BBFC-2EF7-4168-A45F-02A0B1D3B0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530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microsoft.com/office/2007/relationships/hdphoto" Target="../media/hdphoto2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1.wdp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-">
            <a:extLst>
              <a:ext uri="{FF2B5EF4-FFF2-40B4-BE49-F238E27FC236}">
                <a16:creationId xmlns:a16="http://schemas.microsoft.com/office/drawing/2014/main" id="{A7400A01-3E6E-40DE-9815-E543D54CFA70}"/>
              </a:ext>
            </a:extLst>
          </p:cNvPr>
          <p:cNvSpPr/>
          <p:nvPr/>
        </p:nvSpPr>
        <p:spPr>
          <a:xfrm>
            <a:off x="8790039" y="1984173"/>
            <a:ext cx="2182761" cy="5797703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">
            <a:extLst>
              <a:ext uri="{FF2B5EF4-FFF2-40B4-BE49-F238E27FC236}">
                <a16:creationId xmlns:a16="http://schemas.microsoft.com/office/drawing/2014/main" id="{907D9DDA-65C7-4349-A194-67688F20E718}"/>
              </a:ext>
            </a:extLst>
          </p:cNvPr>
          <p:cNvSpPr/>
          <p:nvPr/>
        </p:nvSpPr>
        <p:spPr>
          <a:xfrm>
            <a:off x="552282" y="1402683"/>
            <a:ext cx="3746090" cy="3746090"/>
          </a:xfrm>
          <a:prstGeom prst="rect">
            <a:avLst/>
          </a:prstGeom>
          <a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l="-2474" r="-47508"/>
            </a:stretch>
          </a:blipFill>
          <a:ln>
            <a:noFill/>
          </a:ln>
          <a:effectLst>
            <a:outerShdw blurRad="101600" dist="381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">
            <a:extLst>
              <a:ext uri="{FF2B5EF4-FFF2-40B4-BE49-F238E27FC236}">
                <a16:creationId xmlns:a16="http://schemas.microsoft.com/office/drawing/2014/main" id="{A6A16869-41B3-45B5-ADE9-87C01406D7C5}"/>
              </a:ext>
            </a:extLst>
          </p:cNvPr>
          <p:cNvSpPr/>
          <p:nvPr/>
        </p:nvSpPr>
        <p:spPr>
          <a:xfrm>
            <a:off x="2979174" y="6142471"/>
            <a:ext cx="7167716" cy="3746090"/>
          </a:xfrm>
          <a:prstGeom prst="rect">
            <a:avLst/>
          </a:prstGeom>
          <a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t="-8139" b="-1940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BC7DA14-F8C5-45B9-901E-41188931DC90}"/>
              </a:ext>
            </a:extLst>
          </p:cNvPr>
          <p:cNvSpPr txBox="1"/>
          <p:nvPr/>
        </p:nvSpPr>
        <p:spPr>
          <a:xfrm>
            <a:off x="4365223" y="3604051"/>
            <a:ext cx="41200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Lorem ipsum dolor sit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consectetur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adipiscing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. Ut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posuere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et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ornare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dapibus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risus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odio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iaculis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, sit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euismod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arcu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ipsum at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. In pharetra lacinia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pulvinar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suscipit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Aenean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eu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Phasellus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lacinia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malesuada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massa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a tempus. Sed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rhoncus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dignissim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mattis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eget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egestas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risus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accumsan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1D1C855-434D-4DA9-ABED-0D2E186F331D}"/>
              </a:ext>
            </a:extLst>
          </p:cNvPr>
          <p:cNvSpPr txBox="1"/>
          <p:nvPr/>
        </p:nvSpPr>
        <p:spPr>
          <a:xfrm>
            <a:off x="3185930" y="10492281"/>
            <a:ext cx="46009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spc="800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ExtraBold" panose="00000900000000000000" pitchFamily="2" charset="0"/>
                <a:cs typeface="Poppins ExtraBold" panose="00000900000000000000" pitchFamily="2" charset="0"/>
              </a:rPr>
              <a:t>WWW.YOURDOMAIN.COM</a:t>
            </a:r>
          </a:p>
        </p:txBody>
      </p:sp>
      <p:grpSp>
        <p:nvGrpSpPr>
          <p:cNvPr id="11" name="-">
            <a:extLst>
              <a:ext uri="{FF2B5EF4-FFF2-40B4-BE49-F238E27FC236}">
                <a16:creationId xmlns:a16="http://schemas.microsoft.com/office/drawing/2014/main" id="{3327FF33-E26A-4E37-B16B-7635ABEC7F6A}"/>
              </a:ext>
            </a:extLst>
          </p:cNvPr>
          <p:cNvGrpSpPr/>
          <p:nvPr/>
        </p:nvGrpSpPr>
        <p:grpSpPr>
          <a:xfrm>
            <a:off x="5809553" y="10074875"/>
            <a:ext cx="340162" cy="340162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2" name="-">
              <a:extLst>
                <a:ext uri="{FF2B5EF4-FFF2-40B4-BE49-F238E27FC236}">
                  <a16:creationId xmlns:a16="http://schemas.microsoft.com/office/drawing/2014/main" id="{B3A1ADE1-AF84-4C7B-B496-B29F05DF7B84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3" name="-">
              <a:extLst>
                <a:ext uri="{FF2B5EF4-FFF2-40B4-BE49-F238E27FC236}">
                  <a16:creationId xmlns:a16="http://schemas.microsoft.com/office/drawing/2014/main" id="{02489E28-2195-4E55-A844-529DD3A4D102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14" name="-">
            <a:extLst>
              <a:ext uri="{FF2B5EF4-FFF2-40B4-BE49-F238E27FC236}">
                <a16:creationId xmlns:a16="http://schemas.microsoft.com/office/drawing/2014/main" id="{96C4AAEE-48BE-4D23-8C0A-1755735A7DB8}"/>
              </a:ext>
            </a:extLst>
          </p:cNvPr>
          <p:cNvGrpSpPr/>
          <p:nvPr/>
        </p:nvGrpSpPr>
        <p:grpSpPr>
          <a:xfrm>
            <a:off x="5316318" y="10074876"/>
            <a:ext cx="340164" cy="340160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5" name="-">
              <a:extLst>
                <a:ext uri="{FF2B5EF4-FFF2-40B4-BE49-F238E27FC236}">
                  <a16:creationId xmlns:a16="http://schemas.microsoft.com/office/drawing/2014/main" id="{4CC6A969-E5CC-4165-A376-9E8CD53267A0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16" name="Graphic 1069">
              <a:extLst>
                <a:ext uri="{FF2B5EF4-FFF2-40B4-BE49-F238E27FC236}">
                  <a16:creationId xmlns:a16="http://schemas.microsoft.com/office/drawing/2014/main" id="{92121207-5975-4FEF-B2D9-3F4F09AAD912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17" name="-">
                <a:extLst>
                  <a:ext uri="{FF2B5EF4-FFF2-40B4-BE49-F238E27FC236}">
                    <a16:creationId xmlns:a16="http://schemas.microsoft.com/office/drawing/2014/main" id="{560EDED1-ECF2-413C-8626-B629A19DAE8C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8" name="-">
                <a:extLst>
                  <a:ext uri="{FF2B5EF4-FFF2-40B4-BE49-F238E27FC236}">
                    <a16:creationId xmlns:a16="http://schemas.microsoft.com/office/drawing/2014/main" id="{5FED5E77-94BD-4E67-8344-F54448704029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19" name="-">
            <a:extLst>
              <a:ext uri="{FF2B5EF4-FFF2-40B4-BE49-F238E27FC236}">
                <a16:creationId xmlns:a16="http://schemas.microsoft.com/office/drawing/2014/main" id="{F19757B6-365B-4043-93FE-6DB3C40D7702}"/>
              </a:ext>
            </a:extLst>
          </p:cNvPr>
          <p:cNvGrpSpPr/>
          <p:nvPr/>
        </p:nvGrpSpPr>
        <p:grpSpPr>
          <a:xfrm>
            <a:off x="4827807" y="10076120"/>
            <a:ext cx="337672" cy="337672"/>
            <a:chOff x="4618064" y="10338658"/>
            <a:chExt cx="448680" cy="448680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0" name="-">
              <a:extLst>
                <a:ext uri="{FF2B5EF4-FFF2-40B4-BE49-F238E27FC236}">
                  <a16:creationId xmlns:a16="http://schemas.microsoft.com/office/drawing/2014/main" id="{9B5FFE21-5D1D-434F-BB49-E1D9CB6979E6}"/>
                </a:ext>
              </a:extLst>
            </p:cNvPr>
            <p:cNvSpPr/>
            <p:nvPr/>
          </p:nvSpPr>
          <p:spPr>
            <a:xfrm>
              <a:off x="4618064" y="10338658"/>
              <a:ext cx="448680" cy="448680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21" name="-">
              <a:extLst>
                <a:ext uri="{FF2B5EF4-FFF2-40B4-BE49-F238E27FC236}">
                  <a16:creationId xmlns:a16="http://schemas.microsoft.com/office/drawing/2014/main" id="{B73A53F9-2566-418F-9D27-3CD141788284}"/>
                </a:ext>
              </a:extLst>
            </p:cNvPr>
            <p:cNvSpPr/>
            <p:nvPr/>
          </p:nvSpPr>
          <p:spPr>
            <a:xfrm>
              <a:off x="4687396" y="10459383"/>
              <a:ext cx="306704" cy="214312"/>
            </a:xfrm>
            <a:custGeom>
              <a:avLst/>
              <a:gdLst>
                <a:gd name="connsiteX0" fmla="*/ 306705 w 306704"/>
                <a:gd name="connsiteY0" fmla="*/ 66675 h 214312"/>
                <a:gd name="connsiteX1" fmla="*/ 240030 w 306704"/>
                <a:gd name="connsiteY1" fmla="*/ 0 h 214312"/>
                <a:gd name="connsiteX2" fmla="*/ 66675 w 306704"/>
                <a:gd name="connsiteY2" fmla="*/ 0 h 214312"/>
                <a:gd name="connsiteX3" fmla="*/ 0 w 306704"/>
                <a:gd name="connsiteY3" fmla="*/ 66675 h 214312"/>
                <a:gd name="connsiteX4" fmla="*/ 0 w 306704"/>
                <a:gd name="connsiteY4" fmla="*/ 147638 h 214312"/>
                <a:gd name="connsiteX5" fmla="*/ 66675 w 306704"/>
                <a:gd name="connsiteY5" fmla="*/ 214313 h 214312"/>
                <a:gd name="connsiteX6" fmla="*/ 240030 w 306704"/>
                <a:gd name="connsiteY6" fmla="*/ 214313 h 214312"/>
                <a:gd name="connsiteX7" fmla="*/ 306705 w 306704"/>
                <a:gd name="connsiteY7" fmla="*/ 147638 h 214312"/>
                <a:gd name="connsiteX8" fmla="*/ 306705 w 306704"/>
                <a:gd name="connsiteY8" fmla="*/ 66675 h 214312"/>
                <a:gd name="connsiteX9" fmla="*/ 198120 w 306704"/>
                <a:gd name="connsiteY9" fmla="*/ 110490 h 214312"/>
                <a:gd name="connsiteX10" fmla="*/ 128588 w 306704"/>
                <a:gd name="connsiteY10" fmla="*/ 148590 h 214312"/>
                <a:gd name="connsiteX11" fmla="*/ 122873 w 306704"/>
                <a:gd name="connsiteY11" fmla="*/ 144780 h 214312"/>
                <a:gd name="connsiteX12" fmla="*/ 122873 w 306704"/>
                <a:gd name="connsiteY12" fmla="*/ 66675 h 214312"/>
                <a:gd name="connsiteX13" fmla="*/ 128588 w 306704"/>
                <a:gd name="connsiteY13" fmla="*/ 62865 h 214312"/>
                <a:gd name="connsiteX14" fmla="*/ 198120 w 306704"/>
                <a:gd name="connsiteY14" fmla="*/ 102870 h 214312"/>
                <a:gd name="connsiteX15" fmla="*/ 198120 w 306704"/>
                <a:gd name="connsiteY15" fmla="*/ 110490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6704" h="214312">
                  <a:moveTo>
                    <a:pt x="306705" y="66675"/>
                  </a:moveTo>
                  <a:cubicBezTo>
                    <a:pt x="306705" y="29527"/>
                    <a:pt x="277178" y="0"/>
                    <a:pt x="240030" y="0"/>
                  </a:cubicBezTo>
                  <a:lnTo>
                    <a:pt x="66675" y="0"/>
                  </a:lnTo>
                  <a:cubicBezTo>
                    <a:pt x="29528" y="0"/>
                    <a:pt x="0" y="29527"/>
                    <a:pt x="0" y="66675"/>
                  </a:cubicBezTo>
                  <a:lnTo>
                    <a:pt x="0" y="147638"/>
                  </a:lnTo>
                  <a:cubicBezTo>
                    <a:pt x="0" y="184785"/>
                    <a:pt x="29528" y="214313"/>
                    <a:pt x="66675" y="214313"/>
                  </a:cubicBezTo>
                  <a:lnTo>
                    <a:pt x="240030" y="214313"/>
                  </a:lnTo>
                  <a:cubicBezTo>
                    <a:pt x="277178" y="214313"/>
                    <a:pt x="306705" y="184785"/>
                    <a:pt x="306705" y="147638"/>
                  </a:cubicBezTo>
                  <a:lnTo>
                    <a:pt x="306705" y="66675"/>
                  </a:lnTo>
                  <a:close/>
                  <a:moveTo>
                    <a:pt x="198120" y="110490"/>
                  </a:moveTo>
                  <a:lnTo>
                    <a:pt x="128588" y="148590"/>
                  </a:lnTo>
                  <a:cubicBezTo>
                    <a:pt x="125730" y="150495"/>
                    <a:pt x="122873" y="147638"/>
                    <a:pt x="122873" y="144780"/>
                  </a:cubicBezTo>
                  <a:lnTo>
                    <a:pt x="122873" y="66675"/>
                  </a:lnTo>
                  <a:cubicBezTo>
                    <a:pt x="122873" y="62865"/>
                    <a:pt x="125730" y="60960"/>
                    <a:pt x="128588" y="62865"/>
                  </a:cubicBezTo>
                  <a:lnTo>
                    <a:pt x="198120" y="102870"/>
                  </a:lnTo>
                  <a:cubicBezTo>
                    <a:pt x="200978" y="104775"/>
                    <a:pt x="200978" y="109538"/>
                    <a:pt x="198120" y="11049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2" name="-">
            <a:extLst>
              <a:ext uri="{FF2B5EF4-FFF2-40B4-BE49-F238E27FC236}">
                <a16:creationId xmlns:a16="http://schemas.microsoft.com/office/drawing/2014/main" id="{8CA3C953-C5C8-429C-9CCB-A7A9EC05E878}"/>
              </a:ext>
            </a:extLst>
          </p:cNvPr>
          <p:cNvSpPr/>
          <p:nvPr/>
        </p:nvSpPr>
        <p:spPr>
          <a:xfrm>
            <a:off x="4638077" y="5237537"/>
            <a:ext cx="2397288" cy="486424"/>
          </a:xfrm>
          <a:prstGeom prst="roundRect">
            <a:avLst>
              <a:gd name="adj" fmla="val 50000"/>
            </a:avLst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7BE1EEA-0FED-41FA-A59D-60E8E5DFC131}"/>
              </a:ext>
            </a:extLst>
          </p:cNvPr>
          <p:cNvSpPr txBox="1"/>
          <p:nvPr/>
        </p:nvSpPr>
        <p:spPr>
          <a:xfrm>
            <a:off x="4942886" y="5311472"/>
            <a:ext cx="17876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30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LINK ON BIO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C88537F-5B02-4B09-BBE1-770C134F5ADC}"/>
              </a:ext>
            </a:extLst>
          </p:cNvPr>
          <p:cNvSpPr txBox="1"/>
          <p:nvPr/>
        </p:nvSpPr>
        <p:spPr>
          <a:xfrm>
            <a:off x="4312748" y="1163803"/>
            <a:ext cx="410080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BRAND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B03FAA9-3B25-4390-A0E6-9CD39A8516D6}"/>
              </a:ext>
            </a:extLst>
          </p:cNvPr>
          <p:cNvSpPr txBox="1"/>
          <p:nvPr/>
        </p:nvSpPr>
        <p:spPr>
          <a:xfrm>
            <a:off x="4312748" y="2889599"/>
            <a:ext cx="395172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spc="300" dirty="0">
                <a:ln w="38100"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TEMPLATE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7C54BD4-3942-4314-BB12-3213B849E0DD}"/>
              </a:ext>
            </a:extLst>
          </p:cNvPr>
          <p:cNvSpPr txBox="1"/>
          <p:nvPr/>
        </p:nvSpPr>
        <p:spPr>
          <a:xfrm>
            <a:off x="4378565" y="307039"/>
            <a:ext cx="22156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solidFill>
                  <a:schemeClr val="tx2">
                    <a:lumMod val="7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YOUR 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LOGO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A20ECD8-B75A-474B-AD8A-A7DFDA9EB798}"/>
              </a:ext>
            </a:extLst>
          </p:cNvPr>
          <p:cNvSpPr txBox="1"/>
          <p:nvPr/>
        </p:nvSpPr>
        <p:spPr>
          <a:xfrm>
            <a:off x="4312748" y="1975242"/>
            <a:ext cx="262604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NEW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521566A-2BB1-4BD8-9FC1-2AC7190FF902}"/>
              </a:ext>
            </a:extLst>
          </p:cNvPr>
          <p:cNvSpPr txBox="1"/>
          <p:nvPr/>
        </p:nvSpPr>
        <p:spPr>
          <a:xfrm>
            <a:off x="2004989" y="6626090"/>
            <a:ext cx="29128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Lorem 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ipsum dolor 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sit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consectetur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adipiscing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8E8C4C2-87AB-49EC-B0F8-58FCD881DFD6}"/>
              </a:ext>
            </a:extLst>
          </p:cNvPr>
          <p:cNvSpPr txBox="1"/>
          <p:nvPr/>
        </p:nvSpPr>
        <p:spPr>
          <a:xfrm rot="16200000">
            <a:off x="-1596944" y="7253430"/>
            <a:ext cx="487345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spc="600" dirty="0">
                <a:ln w="38100"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LOREM IPSUM.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2DCBAF9-A9FB-4BA4-BFD5-F06A086695F7}"/>
              </a:ext>
            </a:extLst>
          </p:cNvPr>
          <p:cNvSpPr txBox="1"/>
          <p:nvPr/>
        </p:nvSpPr>
        <p:spPr>
          <a:xfrm rot="16200000">
            <a:off x="-797808" y="7773781"/>
            <a:ext cx="41200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Lorem ipsum dolor sit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amet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consectetur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adipiscing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. Ut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posuere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et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ornare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dapibus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</a:p>
        </p:txBody>
      </p:sp>
      <p:sp>
        <p:nvSpPr>
          <p:cNvPr id="31" name="-">
            <a:extLst>
              <a:ext uri="{FF2B5EF4-FFF2-40B4-BE49-F238E27FC236}">
                <a16:creationId xmlns:a16="http://schemas.microsoft.com/office/drawing/2014/main" id="{FA8DD5D7-03EE-4A6E-AAF4-2F932C57B2FF}"/>
              </a:ext>
            </a:extLst>
          </p:cNvPr>
          <p:cNvSpPr/>
          <p:nvPr/>
        </p:nvSpPr>
        <p:spPr>
          <a:xfrm>
            <a:off x="-392672" y="965660"/>
            <a:ext cx="3015574" cy="234314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-">
            <a:extLst>
              <a:ext uri="{FF2B5EF4-FFF2-40B4-BE49-F238E27FC236}">
                <a16:creationId xmlns:a16="http://schemas.microsoft.com/office/drawing/2014/main" id="{0BE873BE-DB9A-44EF-A903-D8E9E1749A9F}"/>
              </a:ext>
            </a:extLst>
          </p:cNvPr>
          <p:cNvSpPr/>
          <p:nvPr/>
        </p:nvSpPr>
        <p:spPr>
          <a:xfrm>
            <a:off x="7786870" y="9570345"/>
            <a:ext cx="3015574" cy="477304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3" name="-">
            <a:extLst>
              <a:ext uri="{FF2B5EF4-FFF2-40B4-BE49-F238E27FC236}">
                <a16:creationId xmlns:a16="http://schemas.microsoft.com/office/drawing/2014/main" id="{1716B515-8515-4CD0-BB25-DF86C8EC8934}"/>
              </a:ext>
            </a:extLst>
          </p:cNvPr>
          <p:cNvCxnSpPr/>
          <p:nvPr/>
        </p:nvCxnSpPr>
        <p:spPr>
          <a:xfrm flipH="1">
            <a:off x="-303851" y="1180924"/>
            <a:ext cx="11816969" cy="0"/>
          </a:xfrm>
          <a:prstGeom prst="line">
            <a:avLst/>
          </a:prstGeom>
          <a:ln w="4762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RANSITION">
            <a:extLst>
              <a:ext uri="{FF2B5EF4-FFF2-40B4-BE49-F238E27FC236}">
                <a16:creationId xmlns:a16="http://schemas.microsoft.com/office/drawing/2014/main" id="{AB83F3B6-8509-4488-9036-090F0BA2A9D2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MUSIC">
            <a:hlinkClick r:id="" action="ppaction://media"/>
            <a:extLst>
              <a:ext uri="{FF2B5EF4-FFF2-40B4-BE49-F238E27FC236}">
                <a16:creationId xmlns:a16="http://schemas.microsoft.com/office/drawing/2014/main" id="{4E6F62E4-C34B-48AE-8274-E13476D0C08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" out="1000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2833598" y="271559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439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3.24074E-6 L 0 0.02662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31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10" fill="hold"/>
                                        <p:tgtEl>
                                          <p:spTgt spid="2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37963E-6 -1.2963E-6 L -3.37963E-6 0.03053 " pathEditMode="relative" rAng="0" ptsTypes="AA">
                                      <p:cBhvr>
                                        <p:cTn id="20" dur="10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19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" fill="hold"/>
                                        <p:tgtEl>
                                          <p:spTgt spid="1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" fill="hold"/>
                                        <p:tgtEl>
                                          <p:spTgt spid="1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10" fill="hold"/>
                                        <p:tgtEl>
                                          <p:spTgt spid="1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3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11111E-6 5E-6 L 0.06438 5E-6 " pathEditMode="relative" rAng="0" ptsTypes="AA">
                                      <p:cBhvr>
                                        <p:cTn id="46" dur="1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2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3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34259E-6 -8.7963E-7 L 0.09621 -0.00014 " pathEditMode="relative" rAng="0" ptsTypes="AA">
                                      <p:cBhvr>
                                        <p:cTn id="51" dur="10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3" y="-14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3" presetClass="path" presetSubtype="0" accel="100000" fill="hold" grpId="1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Motion origin="layout" path="M 0 -3.98148E-6 L 0 -0.04586 " pathEditMode="relative" rAng="0" ptsTypes="AA">
                                      <p:cBhvr>
                                        <p:cTn id="56" dur="1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0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3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48148E-6 -4.39815E-6 L 0.09968 -4.39815E-6 " pathEditMode="relative" rAng="0" ptsTypes="AA">
                                      <p:cBhvr>
                                        <p:cTn id="61" dur="10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7" y="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3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56481E-6 4.12037E-6 L -0.0013 0.11241 " pathEditMode="relative" rAng="0" ptsTypes="AA">
                                      <p:cBhvr>
                                        <p:cTn id="68" dur="10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" y="5613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63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63889E-6 3.98148E-6 L -0.03979 -0.00029 " pathEditMode="relative" rAng="0" ptsTypes="AA">
                                      <p:cBhvr>
                                        <p:cTn id="73" dur="10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7" y="-14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10" fill="hold"/>
                                        <p:tgtEl>
                                          <p:spTgt spid="31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9" dur="1000" fill="hold"/>
                                        <p:tgtEl>
                                          <p:spTgt spid="31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63" presetClass="path" presetSubtype="0" decel="10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5E-6 1.01852E-6 L -0.13729 1.01852E-6 " pathEditMode="relative" rAng="0" ptsTypes="AA">
                                      <p:cBhvr>
                                        <p:cTn id="81" dur="1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2" y="0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63" presetClass="path" presetSubtype="0" fill="hold" grpId="4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5E-6 1.01852E-6 L 0.06858 1.01852E-6 " pathEditMode="relative" rAng="0" ptsTypes="AA">
                                      <p:cBhvr>
                                        <p:cTn id="83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9" y="0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7" dur="10" fill="hold"/>
                                        <p:tgtEl>
                                          <p:spTgt spid="3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89" dur="1000" fill="hold"/>
                                        <p:tgtEl>
                                          <p:spTgt spid="3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63" presetClass="path" presetSubtype="0" decel="10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4537E-6 -2.5463E-6 L 0.13744 -2.5463E-6 " pathEditMode="relative" rAng="0" ptsTypes="AA">
                                      <p:cBhvr>
                                        <p:cTn id="91" dur="10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2" y="0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63" presetClass="path" presetSubtype="0" fill="hold" grpId="4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2.4537E-6 -2.5463E-6 L -0.07379 -2.5463E-6 " pathEditMode="relative" rAng="0" ptsTypes="AA">
                                      <p:cBhvr>
                                        <p:cTn id="93" dur="3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89" y="0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7" dur="1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99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63" presetClass="path" presetSubtype="0" decel="10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96296E-6 -3.14815E-6 L 0.00015 -0.26504 " pathEditMode="relative" rAng="0" ptsTypes="AA">
                                      <p:cBhvr>
                                        <p:cTn id="101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252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63" presetClass="path" presetSubtype="0" fill="hold" grpId="4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2.96296E-6 -3.14815E-6 L -0.00144 0.04427 " pathEditMode="relative" rAng="0" ptsTypes="AA">
                                      <p:cBhvr>
                                        <p:cTn id="103" dur="3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" y="2214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7" dur="1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6" presetClass="emph" presetSubtype="0" decel="100000" fill="hold" grpId="2" nodeType="withEffect">
                                  <p:stCondLst>
                                    <p:cond delay="30"/>
                                  </p:stCondLst>
                                  <p:childTnLst>
                                    <p:animScale>
                                      <p:cBhvr>
                                        <p:cTn id="109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3" dur="10" fill="hold"/>
                                        <p:tgtEl>
                                          <p:spTgt spid="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15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63" presetClass="path" presetSubtype="0" decel="10000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77778E-7 1.25E-6 L 0.52228 1.25E-6 " pathEditMode="relative" rAng="0" ptsTypes="AA">
                                      <p:cBhvr>
                                        <p:cTn id="117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114" y="0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35" presetClass="path" presetSubtype="0" fill="hold" grpId="4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77778E-7 1.25E-6 L -0.03356 1.25E-6 " pathEditMode="relative" rAng="0" ptsTypes="AA">
                                      <p:cBhvr>
                                        <p:cTn id="119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8" y="0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xit" presetSubtype="2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" presetClass="entr" presetSubtype="1" accel="10000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3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>
                <p:cTn id="1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  <p:bldP spid="8" grpId="1" animBg="1"/>
      <p:bldP spid="8" grpId="2" animBg="1"/>
      <p:bldP spid="8" grpId="3" animBg="1"/>
      <p:bldP spid="8" grpId="4" animBg="1"/>
      <p:bldP spid="4" grpId="0" animBg="1"/>
      <p:bldP spid="4" grpId="1" animBg="1"/>
      <p:bldP spid="4" grpId="2" animBg="1"/>
      <p:bldP spid="7" grpId="0" animBg="1"/>
      <p:bldP spid="7" grpId="1" animBg="1"/>
      <p:bldP spid="7" grpId="2" animBg="1"/>
      <p:bldP spid="7" grpId="3" animBg="1"/>
      <p:bldP spid="7" grpId="4" animBg="1"/>
      <p:bldP spid="9" grpId="0"/>
      <p:bldP spid="10" grpId="0"/>
      <p:bldP spid="10" grpId="1"/>
      <p:bldP spid="22" grpId="0" animBg="1"/>
      <p:bldP spid="22" grpId="1" animBg="1"/>
      <p:bldP spid="22" grpId="2" animBg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9" grpId="0"/>
      <p:bldP spid="29" grpId="1"/>
      <p:bldP spid="30" grpId="0"/>
      <p:bldP spid="30" grpId="1"/>
      <p:bldP spid="31" grpId="0" animBg="1"/>
      <p:bldP spid="31" grpId="1" animBg="1"/>
      <p:bldP spid="31" grpId="2" animBg="1"/>
      <p:bldP spid="31" grpId="3" animBg="1"/>
      <p:bldP spid="31" grpId="4" animBg="1"/>
      <p:bldP spid="32" grpId="0" animBg="1"/>
      <p:bldP spid="32" grpId="1" animBg="1"/>
      <p:bldP spid="32" grpId="2" animBg="1"/>
      <p:bldP spid="32" grpId="3" animBg="1"/>
      <p:bldP spid="32" grpId="4" animBg="1"/>
      <p:bldP spid="35" grpId="0" animBg="1"/>
      <p:bldP spid="35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">
            <a:extLst>
              <a:ext uri="{FF2B5EF4-FFF2-40B4-BE49-F238E27FC236}">
                <a16:creationId xmlns:a16="http://schemas.microsoft.com/office/drawing/2014/main" id="{907D9DDA-65C7-4349-A194-67688F20E718}"/>
              </a:ext>
            </a:extLst>
          </p:cNvPr>
          <p:cNvSpPr/>
          <p:nvPr/>
        </p:nvSpPr>
        <p:spPr>
          <a:xfrm>
            <a:off x="5809553" y="0"/>
            <a:ext cx="5212808" cy="10972789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l="-123177" t="-17187" r="-146839"/>
            </a:stretch>
          </a:blipFill>
          <a:ln>
            <a:noFill/>
          </a:ln>
          <a:effectLst>
            <a:outerShdw blurRad="101600" dist="381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-">
            <a:extLst>
              <a:ext uri="{FF2B5EF4-FFF2-40B4-BE49-F238E27FC236}">
                <a16:creationId xmlns:a16="http://schemas.microsoft.com/office/drawing/2014/main" id="{FD71748F-8F01-476A-8F48-E084F7994835}"/>
              </a:ext>
            </a:extLst>
          </p:cNvPr>
          <p:cNvSpPr/>
          <p:nvPr/>
        </p:nvSpPr>
        <p:spPr>
          <a:xfrm>
            <a:off x="-35182" y="0"/>
            <a:ext cx="11057544" cy="1097278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381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-">
            <a:extLst>
              <a:ext uri="{FF2B5EF4-FFF2-40B4-BE49-F238E27FC236}">
                <a16:creationId xmlns:a16="http://schemas.microsoft.com/office/drawing/2014/main" id="{4B02D993-0BED-43DF-A95E-314E0BB683E8}"/>
              </a:ext>
            </a:extLst>
          </p:cNvPr>
          <p:cNvSpPr/>
          <p:nvPr/>
        </p:nvSpPr>
        <p:spPr>
          <a:xfrm>
            <a:off x="-35183" y="0"/>
            <a:ext cx="6983401" cy="1097278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381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BC7DA14-F8C5-45B9-901E-41188931DC90}"/>
              </a:ext>
            </a:extLst>
          </p:cNvPr>
          <p:cNvSpPr txBox="1"/>
          <p:nvPr/>
        </p:nvSpPr>
        <p:spPr>
          <a:xfrm>
            <a:off x="392401" y="3643709"/>
            <a:ext cx="509193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Lorem ipsum dolor sit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consectetur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adipiscing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. Ut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posuere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et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ornare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dapibus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risus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odio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iaculis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, sit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euismod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arcu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ipsum at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. In pharetra lacinia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pulvinar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suscipit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Aenean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eu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Phasellus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lacinia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malesuada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massa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a tempus. Sed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rhoncus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dignissim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mattis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eget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egestas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risus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accumsan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</a:p>
        </p:txBody>
      </p:sp>
      <p:sp>
        <p:nvSpPr>
          <p:cNvPr id="22" name="-">
            <a:extLst>
              <a:ext uri="{FF2B5EF4-FFF2-40B4-BE49-F238E27FC236}">
                <a16:creationId xmlns:a16="http://schemas.microsoft.com/office/drawing/2014/main" id="{8CA3C953-C5C8-429C-9CCB-A7A9EC05E878}"/>
              </a:ext>
            </a:extLst>
          </p:cNvPr>
          <p:cNvSpPr/>
          <p:nvPr/>
        </p:nvSpPr>
        <p:spPr>
          <a:xfrm>
            <a:off x="4305631" y="5365946"/>
            <a:ext cx="2397288" cy="486424"/>
          </a:xfrm>
          <a:prstGeom prst="roundRect">
            <a:avLst>
              <a:gd name="adj" fmla="val 50000"/>
            </a:avLst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7BE1EEA-0FED-41FA-A59D-60E8E5DFC131}"/>
              </a:ext>
            </a:extLst>
          </p:cNvPr>
          <p:cNvSpPr txBox="1"/>
          <p:nvPr/>
        </p:nvSpPr>
        <p:spPr>
          <a:xfrm>
            <a:off x="4610440" y="5439881"/>
            <a:ext cx="17876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30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LINK ON BIO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7C54BD4-3942-4314-BB12-3213B849E0DD}"/>
              </a:ext>
            </a:extLst>
          </p:cNvPr>
          <p:cNvSpPr txBox="1"/>
          <p:nvPr/>
        </p:nvSpPr>
        <p:spPr>
          <a:xfrm>
            <a:off x="4378565" y="307039"/>
            <a:ext cx="22156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solidFill>
                  <a:schemeClr val="tx2">
                    <a:lumMod val="7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YOUR 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LOGO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521566A-2BB1-4BD8-9FC1-2AC7190FF902}"/>
              </a:ext>
            </a:extLst>
          </p:cNvPr>
          <p:cNvSpPr txBox="1"/>
          <p:nvPr/>
        </p:nvSpPr>
        <p:spPr>
          <a:xfrm>
            <a:off x="392401" y="6398056"/>
            <a:ext cx="29128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Lorem 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ipsum dolor 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sit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consectetur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adipiscing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8E8C4C2-87AB-49EC-B0F8-58FCD881DFD6}"/>
              </a:ext>
            </a:extLst>
          </p:cNvPr>
          <p:cNvSpPr txBox="1"/>
          <p:nvPr/>
        </p:nvSpPr>
        <p:spPr>
          <a:xfrm>
            <a:off x="1940126" y="8316658"/>
            <a:ext cx="487345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spc="600" dirty="0">
                <a:ln w="38100"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LOREM IPSUM.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2DCBAF9-A9FB-4BA4-BFD5-F06A086695F7}"/>
              </a:ext>
            </a:extLst>
          </p:cNvPr>
          <p:cNvSpPr txBox="1"/>
          <p:nvPr/>
        </p:nvSpPr>
        <p:spPr>
          <a:xfrm>
            <a:off x="2693481" y="8886460"/>
            <a:ext cx="41200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Lorem ipsum dolor sit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amet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consectetur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adipiscing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. Ut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posuere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et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ornare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dapibus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</a:p>
        </p:txBody>
      </p:sp>
      <p:sp>
        <p:nvSpPr>
          <p:cNvPr id="31" name="-">
            <a:extLst>
              <a:ext uri="{FF2B5EF4-FFF2-40B4-BE49-F238E27FC236}">
                <a16:creationId xmlns:a16="http://schemas.microsoft.com/office/drawing/2014/main" id="{FA8DD5D7-03EE-4A6E-AAF4-2F932C57B2FF}"/>
              </a:ext>
            </a:extLst>
          </p:cNvPr>
          <p:cNvSpPr/>
          <p:nvPr/>
        </p:nvSpPr>
        <p:spPr>
          <a:xfrm>
            <a:off x="-694312" y="8015516"/>
            <a:ext cx="3015574" cy="234314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-">
            <a:extLst>
              <a:ext uri="{FF2B5EF4-FFF2-40B4-BE49-F238E27FC236}">
                <a16:creationId xmlns:a16="http://schemas.microsoft.com/office/drawing/2014/main" id="{0BE873BE-DB9A-44EF-A903-D8E9E1749A9F}"/>
              </a:ext>
            </a:extLst>
          </p:cNvPr>
          <p:cNvSpPr/>
          <p:nvPr/>
        </p:nvSpPr>
        <p:spPr>
          <a:xfrm>
            <a:off x="5978882" y="942272"/>
            <a:ext cx="3015574" cy="477304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-">
            <a:extLst>
              <a:ext uri="{FF2B5EF4-FFF2-40B4-BE49-F238E27FC236}">
                <a16:creationId xmlns:a16="http://schemas.microsoft.com/office/drawing/2014/main" id="{675E5296-E5C5-4C06-BE97-4E8C721445E9}"/>
              </a:ext>
            </a:extLst>
          </p:cNvPr>
          <p:cNvCxnSpPr/>
          <p:nvPr/>
        </p:nvCxnSpPr>
        <p:spPr>
          <a:xfrm flipH="1">
            <a:off x="-303851" y="1180924"/>
            <a:ext cx="11816969" cy="0"/>
          </a:xfrm>
          <a:prstGeom prst="line">
            <a:avLst/>
          </a:prstGeom>
          <a:ln w="4762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-">
            <a:extLst>
              <a:ext uri="{FF2B5EF4-FFF2-40B4-BE49-F238E27FC236}">
                <a16:creationId xmlns:a16="http://schemas.microsoft.com/office/drawing/2014/main" id="{85090231-C144-445A-B65E-8D16B5439563}"/>
              </a:ext>
            </a:extLst>
          </p:cNvPr>
          <p:cNvCxnSpPr/>
          <p:nvPr/>
        </p:nvCxnSpPr>
        <p:spPr>
          <a:xfrm flipH="1">
            <a:off x="-303851" y="9863160"/>
            <a:ext cx="11816969" cy="0"/>
          </a:xfrm>
          <a:prstGeom prst="line">
            <a:avLst/>
          </a:prstGeom>
          <a:ln w="4762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5CA52DCB-2CF5-4859-BF9A-D601373E3B23}"/>
              </a:ext>
            </a:extLst>
          </p:cNvPr>
          <p:cNvSpPr txBox="1"/>
          <p:nvPr/>
        </p:nvSpPr>
        <p:spPr>
          <a:xfrm>
            <a:off x="392401" y="1787539"/>
            <a:ext cx="451918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GRAB IT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C683877-0223-4907-805F-EABF57D54DFA}"/>
              </a:ext>
            </a:extLst>
          </p:cNvPr>
          <p:cNvSpPr txBox="1"/>
          <p:nvPr/>
        </p:nvSpPr>
        <p:spPr>
          <a:xfrm>
            <a:off x="392401" y="2872712"/>
            <a:ext cx="22076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spc="6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NOW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4717183-9A3D-49D6-8800-D52B55ABAA31}"/>
              </a:ext>
            </a:extLst>
          </p:cNvPr>
          <p:cNvSpPr txBox="1"/>
          <p:nvPr/>
        </p:nvSpPr>
        <p:spPr>
          <a:xfrm>
            <a:off x="3185930" y="10492281"/>
            <a:ext cx="46009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spc="800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ExtraBold" panose="00000900000000000000" pitchFamily="2" charset="0"/>
                <a:cs typeface="Poppins ExtraBold" panose="00000900000000000000" pitchFamily="2" charset="0"/>
              </a:rPr>
              <a:t>WWW.YOURDOMAIN.COM</a:t>
            </a:r>
          </a:p>
        </p:txBody>
      </p:sp>
      <p:grpSp>
        <p:nvGrpSpPr>
          <p:cNvPr id="39" name="-">
            <a:extLst>
              <a:ext uri="{FF2B5EF4-FFF2-40B4-BE49-F238E27FC236}">
                <a16:creationId xmlns:a16="http://schemas.microsoft.com/office/drawing/2014/main" id="{14CDD117-CFEB-4D0A-AE0C-97F513684D2E}"/>
              </a:ext>
            </a:extLst>
          </p:cNvPr>
          <p:cNvGrpSpPr/>
          <p:nvPr/>
        </p:nvGrpSpPr>
        <p:grpSpPr>
          <a:xfrm>
            <a:off x="5809553" y="10074875"/>
            <a:ext cx="340162" cy="340162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40" name="-">
              <a:extLst>
                <a:ext uri="{FF2B5EF4-FFF2-40B4-BE49-F238E27FC236}">
                  <a16:creationId xmlns:a16="http://schemas.microsoft.com/office/drawing/2014/main" id="{01B2DFD2-5EC5-49EB-8335-29BFBE7BB66E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41" name="-">
              <a:extLst>
                <a:ext uri="{FF2B5EF4-FFF2-40B4-BE49-F238E27FC236}">
                  <a16:creationId xmlns:a16="http://schemas.microsoft.com/office/drawing/2014/main" id="{FE2C2A6A-83ED-4D82-9C3D-A2764516B75A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42" name="-">
            <a:extLst>
              <a:ext uri="{FF2B5EF4-FFF2-40B4-BE49-F238E27FC236}">
                <a16:creationId xmlns:a16="http://schemas.microsoft.com/office/drawing/2014/main" id="{75A793CD-5A7B-4A4B-B547-9E2F76B070C2}"/>
              </a:ext>
            </a:extLst>
          </p:cNvPr>
          <p:cNvGrpSpPr/>
          <p:nvPr/>
        </p:nvGrpSpPr>
        <p:grpSpPr>
          <a:xfrm>
            <a:off x="5316318" y="10074876"/>
            <a:ext cx="340164" cy="340160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43" name="-">
              <a:extLst>
                <a:ext uri="{FF2B5EF4-FFF2-40B4-BE49-F238E27FC236}">
                  <a16:creationId xmlns:a16="http://schemas.microsoft.com/office/drawing/2014/main" id="{2E78ED6B-7535-479C-AEEA-A568F2C26A8D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44" name="Graphic 1069">
              <a:extLst>
                <a:ext uri="{FF2B5EF4-FFF2-40B4-BE49-F238E27FC236}">
                  <a16:creationId xmlns:a16="http://schemas.microsoft.com/office/drawing/2014/main" id="{24E3812C-2EDA-4047-8278-2CE28649AF33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45" name="-">
                <a:extLst>
                  <a:ext uri="{FF2B5EF4-FFF2-40B4-BE49-F238E27FC236}">
                    <a16:creationId xmlns:a16="http://schemas.microsoft.com/office/drawing/2014/main" id="{0CF99167-4A3F-44EC-9C77-62D8A5D46EAD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46" name="-">
                <a:extLst>
                  <a:ext uri="{FF2B5EF4-FFF2-40B4-BE49-F238E27FC236}">
                    <a16:creationId xmlns:a16="http://schemas.microsoft.com/office/drawing/2014/main" id="{5EDB9070-F105-4B6E-95EA-A9227CB9A31C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47" name="-">
            <a:extLst>
              <a:ext uri="{FF2B5EF4-FFF2-40B4-BE49-F238E27FC236}">
                <a16:creationId xmlns:a16="http://schemas.microsoft.com/office/drawing/2014/main" id="{538F218C-35C5-4C77-AB4C-4FF56E95664C}"/>
              </a:ext>
            </a:extLst>
          </p:cNvPr>
          <p:cNvGrpSpPr/>
          <p:nvPr/>
        </p:nvGrpSpPr>
        <p:grpSpPr>
          <a:xfrm>
            <a:off x="4827807" y="10076120"/>
            <a:ext cx="337672" cy="337672"/>
            <a:chOff x="4618064" y="10338658"/>
            <a:chExt cx="448680" cy="448680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48" name="-">
              <a:extLst>
                <a:ext uri="{FF2B5EF4-FFF2-40B4-BE49-F238E27FC236}">
                  <a16:creationId xmlns:a16="http://schemas.microsoft.com/office/drawing/2014/main" id="{296C8D9A-B1F9-4A5F-B148-9A13962903CA}"/>
                </a:ext>
              </a:extLst>
            </p:cNvPr>
            <p:cNvSpPr/>
            <p:nvPr/>
          </p:nvSpPr>
          <p:spPr>
            <a:xfrm>
              <a:off x="4618064" y="10338658"/>
              <a:ext cx="448680" cy="448680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49" name="-">
              <a:extLst>
                <a:ext uri="{FF2B5EF4-FFF2-40B4-BE49-F238E27FC236}">
                  <a16:creationId xmlns:a16="http://schemas.microsoft.com/office/drawing/2014/main" id="{41158AC0-8743-4B08-A8C1-616BE5A6C549}"/>
                </a:ext>
              </a:extLst>
            </p:cNvPr>
            <p:cNvSpPr/>
            <p:nvPr/>
          </p:nvSpPr>
          <p:spPr>
            <a:xfrm>
              <a:off x="4687396" y="10459383"/>
              <a:ext cx="306704" cy="214312"/>
            </a:xfrm>
            <a:custGeom>
              <a:avLst/>
              <a:gdLst>
                <a:gd name="connsiteX0" fmla="*/ 306705 w 306704"/>
                <a:gd name="connsiteY0" fmla="*/ 66675 h 214312"/>
                <a:gd name="connsiteX1" fmla="*/ 240030 w 306704"/>
                <a:gd name="connsiteY1" fmla="*/ 0 h 214312"/>
                <a:gd name="connsiteX2" fmla="*/ 66675 w 306704"/>
                <a:gd name="connsiteY2" fmla="*/ 0 h 214312"/>
                <a:gd name="connsiteX3" fmla="*/ 0 w 306704"/>
                <a:gd name="connsiteY3" fmla="*/ 66675 h 214312"/>
                <a:gd name="connsiteX4" fmla="*/ 0 w 306704"/>
                <a:gd name="connsiteY4" fmla="*/ 147638 h 214312"/>
                <a:gd name="connsiteX5" fmla="*/ 66675 w 306704"/>
                <a:gd name="connsiteY5" fmla="*/ 214313 h 214312"/>
                <a:gd name="connsiteX6" fmla="*/ 240030 w 306704"/>
                <a:gd name="connsiteY6" fmla="*/ 214313 h 214312"/>
                <a:gd name="connsiteX7" fmla="*/ 306705 w 306704"/>
                <a:gd name="connsiteY7" fmla="*/ 147638 h 214312"/>
                <a:gd name="connsiteX8" fmla="*/ 306705 w 306704"/>
                <a:gd name="connsiteY8" fmla="*/ 66675 h 214312"/>
                <a:gd name="connsiteX9" fmla="*/ 198120 w 306704"/>
                <a:gd name="connsiteY9" fmla="*/ 110490 h 214312"/>
                <a:gd name="connsiteX10" fmla="*/ 128588 w 306704"/>
                <a:gd name="connsiteY10" fmla="*/ 148590 h 214312"/>
                <a:gd name="connsiteX11" fmla="*/ 122873 w 306704"/>
                <a:gd name="connsiteY11" fmla="*/ 144780 h 214312"/>
                <a:gd name="connsiteX12" fmla="*/ 122873 w 306704"/>
                <a:gd name="connsiteY12" fmla="*/ 66675 h 214312"/>
                <a:gd name="connsiteX13" fmla="*/ 128588 w 306704"/>
                <a:gd name="connsiteY13" fmla="*/ 62865 h 214312"/>
                <a:gd name="connsiteX14" fmla="*/ 198120 w 306704"/>
                <a:gd name="connsiteY14" fmla="*/ 102870 h 214312"/>
                <a:gd name="connsiteX15" fmla="*/ 198120 w 306704"/>
                <a:gd name="connsiteY15" fmla="*/ 110490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6704" h="214312">
                  <a:moveTo>
                    <a:pt x="306705" y="66675"/>
                  </a:moveTo>
                  <a:cubicBezTo>
                    <a:pt x="306705" y="29527"/>
                    <a:pt x="277178" y="0"/>
                    <a:pt x="240030" y="0"/>
                  </a:cubicBezTo>
                  <a:lnTo>
                    <a:pt x="66675" y="0"/>
                  </a:lnTo>
                  <a:cubicBezTo>
                    <a:pt x="29528" y="0"/>
                    <a:pt x="0" y="29527"/>
                    <a:pt x="0" y="66675"/>
                  </a:cubicBezTo>
                  <a:lnTo>
                    <a:pt x="0" y="147638"/>
                  </a:lnTo>
                  <a:cubicBezTo>
                    <a:pt x="0" y="184785"/>
                    <a:pt x="29528" y="214313"/>
                    <a:pt x="66675" y="214313"/>
                  </a:cubicBezTo>
                  <a:lnTo>
                    <a:pt x="240030" y="214313"/>
                  </a:lnTo>
                  <a:cubicBezTo>
                    <a:pt x="277178" y="214313"/>
                    <a:pt x="306705" y="184785"/>
                    <a:pt x="306705" y="147638"/>
                  </a:cubicBezTo>
                  <a:lnTo>
                    <a:pt x="306705" y="66675"/>
                  </a:lnTo>
                  <a:close/>
                  <a:moveTo>
                    <a:pt x="198120" y="110490"/>
                  </a:moveTo>
                  <a:lnTo>
                    <a:pt x="128588" y="148590"/>
                  </a:lnTo>
                  <a:cubicBezTo>
                    <a:pt x="125730" y="150495"/>
                    <a:pt x="122873" y="147638"/>
                    <a:pt x="122873" y="144780"/>
                  </a:cubicBezTo>
                  <a:lnTo>
                    <a:pt x="122873" y="66675"/>
                  </a:lnTo>
                  <a:cubicBezTo>
                    <a:pt x="122873" y="62865"/>
                    <a:pt x="125730" y="60960"/>
                    <a:pt x="128588" y="62865"/>
                  </a:cubicBezTo>
                  <a:lnTo>
                    <a:pt x="198120" y="102870"/>
                  </a:lnTo>
                  <a:cubicBezTo>
                    <a:pt x="200978" y="104775"/>
                    <a:pt x="200978" y="109538"/>
                    <a:pt x="198120" y="11049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0" name="TRANSITION">
            <a:extLst>
              <a:ext uri="{FF2B5EF4-FFF2-40B4-BE49-F238E27FC236}">
                <a16:creationId xmlns:a16="http://schemas.microsoft.com/office/drawing/2014/main" id="{5CB283CB-5788-4325-B8F7-C83FD4087C4C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516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fade/>
      </p:transition>
    </mc:Choice>
    <mc:Fallback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" fill="hold"/>
                                        <p:tgtEl>
                                          <p:spTgt spid="2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3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1.43519E-6 -4.62963E-8 L -1.43519E-6 0.03053 " pathEditMode="relative" rAng="0" ptsTypes="AA">
                                      <p:cBhvr>
                                        <p:cTn id="15" dur="10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1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3" presetClass="path" presetSubtype="0" accel="100000" fill="hold" grpId="1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Motion origin="layout" path="M 0 -3.98148E-6 L 0 -0.04586 " pathEditMode="relative" rAng="0" ptsTypes="AA">
                                      <p:cBhvr>
                                        <p:cTn id="23" dur="1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0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3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52778E-6 1.25E-6 L -0.09664 -0.00015 " pathEditMode="relative" rAng="0" ptsTypes="AA">
                                      <p:cBhvr>
                                        <p:cTn id="30" dur="10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32" y="-14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3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-3.84259E-6 L -0.00275 -0.03891 " pathEditMode="relative" rAng="0" ptsTypes="AA">
                                      <p:cBhvr>
                                        <p:cTn id="35" dur="10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" y="-1953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10" fill="hold"/>
                                        <p:tgtEl>
                                          <p:spTgt spid="31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1" dur="1000" fill="hold"/>
                                        <p:tgtEl>
                                          <p:spTgt spid="31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3" presetClass="path" presetSubtype="0" decel="10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07407E-6 -4.76852E-6 L -0.13729 -4.76852E-6 " pathEditMode="relative" rAng="0" ptsTypes="AA">
                                      <p:cBhvr>
                                        <p:cTn id="43" dur="1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2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3" presetClass="path" presetSubtype="0" fill="hold" grpId="4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07407E-6 -4.76852E-6 L 0.06858 -4.76852E-6 " pathEditMode="relative" rAng="0" ptsTypes="AA">
                                      <p:cBhvr>
                                        <p:cTn id="45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9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10" fill="hold"/>
                                        <p:tgtEl>
                                          <p:spTgt spid="3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3" presetClass="path" presetSubtype="0" decel="10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66667E-6 1.11111E-6 L 0.13744 1.11111E-6 " pathEditMode="relative" rAng="0" ptsTypes="AA">
                                      <p:cBhvr>
                                        <p:cTn id="53" dur="10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2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3" presetClass="path" presetSubtype="0" fill="hold" grpId="4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1.66667E-6 1.11111E-6 L -0.07378 1.11111E-6 " pathEditMode="relative" rAng="0" ptsTypes="AA">
                                      <p:cBhvr>
                                        <p:cTn id="55" dur="3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89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35" presetClass="path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2.91667E-6 0 L 0.05468 0 " pathEditMode="relative" rAng="0" ptsTypes="AA">
                                      <p:cBhvr>
                                        <p:cTn id="65" dur="49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4" y="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3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2037E-6 -2.63889E-6 L 0.06438 -2.63889E-6 " pathEditMode="relative" rAng="0" ptsTypes="AA">
                                      <p:cBhvr>
                                        <p:cTn id="70" dur="10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2" y="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3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20385 0.58391 L 0.30353 0.58391 " pathEditMode="relative" rAng="0" ptsTypes="AA">
                                      <p:cBhvr>
                                        <p:cTn id="75" dur="10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7" y="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63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963E-6 0 L -0.37167 0 " pathEditMode="relative" rAng="0" ptsTypes="AA">
                                      <p:cBhvr>
                                        <p:cTn id="8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91" y="0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3.24074E-6 L 0 0.02662 " pathEditMode="relative" rAng="0" ptsTypes="AA">
                                      <p:cBhvr>
                                        <p:cTn id="85" dur="75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31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9" dur="10" fill="hold"/>
                                        <p:tgtEl>
                                          <p:spTgt spid="3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91" dur="1000" fill="hold"/>
                                        <p:tgtEl>
                                          <p:spTgt spid="3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5" dur="10" fill="hold"/>
                                        <p:tgtEl>
                                          <p:spTgt spid="4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97" dur="1000" fill="hold"/>
                                        <p:tgtEl>
                                          <p:spTgt spid="4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1" dur="10" fill="hold"/>
                                        <p:tgtEl>
                                          <p:spTgt spid="4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03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2" presetClass="exit" presetSubtype="2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" presetClass="entr" presetSubtype="8" accel="10000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7" grpId="0" animBg="1"/>
      <p:bldP spid="36" grpId="0" animBg="1"/>
      <p:bldP spid="9" grpId="0"/>
      <p:bldP spid="22" grpId="0" animBg="1"/>
      <p:bldP spid="22" grpId="1" animBg="1"/>
      <p:bldP spid="22" grpId="2" animBg="1"/>
      <p:bldP spid="23" grpId="0"/>
      <p:bldP spid="23" grpId="1"/>
      <p:bldP spid="26" grpId="0"/>
      <p:bldP spid="26" grpId="1"/>
      <p:bldP spid="28" grpId="0"/>
      <p:bldP spid="29" grpId="0"/>
      <p:bldP spid="29" grpId="1"/>
      <p:bldP spid="30" grpId="0"/>
      <p:bldP spid="30" grpId="1"/>
      <p:bldP spid="31" grpId="0" animBg="1"/>
      <p:bldP spid="31" grpId="1" animBg="1"/>
      <p:bldP spid="31" grpId="2" animBg="1"/>
      <p:bldP spid="31" grpId="3" animBg="1"/>
      <p:bldP spid="31" grpId="4" animBg="1"/>
      <p:bldP spid="32" grpId="0" animBg="1"/>
      <p:bldP spid="32" grpId="1" animBg="1"/>
      <p:bldP spid="32" grpId="2" animBg="1"/>
      <p:bldP spid="32" grpId="3" animBg="1"/>
      <p:bldP spid="32" grpId="4" animBg="1"/>
      <p:bldP spid="34" grpId="0"/>
      <p:bldP spid="34" grpId="1"/>
      <p:bldP spid="35" grpId="0"/>
      <p:bldP spid="35" grpId="1"/>
      <p:bldP spid="38" grpId="0"/>
      <p:bldP spid="38" grpId="1"/>
      <p:bldP spid="50" grpId="0" animBg="1"/>
      <p:bldP spid="50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2E07A58-CF43-407E-A0EA-D8B8C425BD12}"/>
              </a:ext>
            </a:extLst>
          </p:cNvPr>
          <p:cNvSpPr txBox="1"/>
          <p:nvPr/>
        </p:nvSpPr>
        <p:spPr>
          <a:xfrm>
            <a:off x="4378565" y="1132948"/>
            <a:ext cx="22156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solidFill>
                  <a:schemeClr val="tx2">
                    <a:lumMod val="7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YOUR 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LOGO</a:t>
            </a:r>
          </a:p>
        </p:txBody>
      </p:sp>
      <p:sp>
        <p:nvSpPr>
          <p:cNvPr id="3" name="-">
            <a:extLst>
              <a:ext uri="{FF2B5EF4-FFF2-40B4-BE49-F238E27FC236}">
                <a16:creationId xmlns:a16="http://schemas.microsoft.com/office/drawing/2014/main" id="{AA646715-1E3C-491A-B21D-64E2BCF9EADC}"/>
              </a:ext>
            </a:extLst>
          </p:cNvPr>
          <p:cNvSpPr/>
          <p:nvPr/>
        </p:nvSpPr>
        <p:spPr>
          <a:xfrm>
            <a:off x="5978882" y="2682581"/>
            <a:ext cx="3015574" cy="477304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-">
            <a:extLst>
              <a:ext uri="{FF2B5EF4-FFF2-40B4-BE49-F238E27FC236}">
                <a16:creationId xmlns:a16="http://schemas.microsoft.com/office/drawing/2014/main" id="{0D18DC58-12BD-4491-BF48-7255747203FD}"/>
              </a:ext>
            </a:extLst>
          </p:cNvPr>
          <p:cNvCxnSpPr/>
          <p:nvPr/>
        </p:nvCxnSpPr>
        <p:spPr>
          <a:xfrm flipH="1">
            <a:off x="-303851" y="2921233"/>
            <a:ext cx="11816969" cy="0"/>
          </a:xfrm>
          <a:prstGeom prst="line">
            <a:avLst/>
          </a:prstGeom>
          <a:ln w="4762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-">
            <a:extLst>
              <a:ext uri="{FF2B5EF4-FFF2-40B4-BE49-F238E27FC236}">
                <a16:creationId xmlns:a16="http://schemas.microsoft.com/office/drawing/2014/main" id="{DF0F5689-840E-4F24-8ACB-6288EA4AE062}"/>
              </a:ext>
            </a:extLst>
          </p:cNvPr>
          <p:cNvCxnSpPr/>
          <p:nvPr/>
        </p:nvCxnSpPr>
        <p:spPr>
          <a:xfrm flipH="1">
            <a:off x="-303851" y="8004863"/>
            <a:ext cx="11816969" cy="0"/>
          </a:xfrm>
          <a:prstGeom prst="line">
            <a:avLst/>
          </a:prstGeom>
          <a:ln w="4762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-">
            <a:extLst>
              <a:ext uri="{FF2B5EF4-FFF2-40B4-BE49-F238E27FC236}">
                <a16:creationId xmlns:a16="http://schemas.microsoft.com/office/drawing/2014/main" id="{27116AD2-5CC6-40BD-8CB5-61C51A35678C}"/>
              </a:ext>
            </a:extLst>
          </p:cNvPr>
          <p:cNvGrpSpPr/>
          <p:nvPr/>
        </p:nvGrpSpPr>
        <p:grpSpPr>
          <a:xfrm>
            <a:off x="5809553" y="10261734"/>
            <a:ext cx="340162" cy="340162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8" name="-">
              <a:extLst>
                <a:ext uri="{FF2B5EF4-FFF2-40B4-BE49-F238E27FC236}">
                  <a16:creationId xmlns:a16="http://schemas.microsoft.com/office/drawing/2014/main" id="{A49D1563-4F21-4C84-8B6C-FFA96BCC45B1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9" name="-">
              <a:extLst>
                <a:ext uri="{FF2B5EF4-FFF2-40B4-BE49-F238E27FC236}">
                  <a16:creationId xmlns:a16="http://schemas.microsoft.com/office/drawing/2014/main" id="{EA5B6873-3E52-4ED0-B697-E207E42D879B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20" name="-">
            <a:extLst>
              <a:ext uri="{FF2B5EF4-FFF2-40B4-BE49-F238E27FC236}">
                <a16:creationId xmlns:a16="http://schemas.microsoft.com/office/drawing/2014/main" id="{C70F4D44-3726-46F5-A8D2-5AF27AD3286E}"/>
              </a:ext>
            </a:extLst>
          </p:cNvPr>
          <p:cNvGrpSpPr/>
          <p:nvPr/>
        </p:nvGrpSpPr>
        <p:grpSpPr>
          <a:xfrm>
            <a:off x="5316318" y="10261735"/>
            <a:ext cx="340164" cy="340160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1" name="-">
              <a:extLst>
                <a:ext uri="{FF2B5EF4-FFF2-40B4-BE49-F238E27FC236}">
                  <a16:creationId xmlns:a16="http://schemas.microsoft.com/office/drawing/2014/main" id="{11E31A5E-D8B6-4B87-A266-B9E5CFFA14D8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22" name="Graphic 1069">
              <a:extLst>
                <a:ext uri="{FF2B5EF4-FFF2-40B4-BE49-F238E27FC236}">
                  <a16:creationId xmlns:a16="http://schemas.microsoft.com/office/drawing/2014/main" id="{6180FEF9-ED0A-4B6C-9090-137E9C9E006C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23" name="-">
                <a:extLst>
                  <a:ext uri="{FF2B5EF4-FFF2-40B4-BE49-F238E27FC236}">
                    <a16:creationId xmlns:a16="http://schemas.microsoft.com/office/drawing/2014/main" id="{BB748FEA-D00E-472D-B232-39026E873D66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4" name="-">
                <a:extLst>
                  <a:ext uri="{FF2B5EF4-FFF2-40B4-BE49-F238E27FC236}">
                    <a16:creationId xmlns:a16="http://schemas.microsoft.com/office/drawing/2014/main" id="{8BF458BE-38B1-412A-AA3A-9DC5CE038621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25" name="-">
            <a:extLst>
              <a:ext uri="{FF2B5EF4-FFF2-40B4-BE49-F238E27FC236}">
                <a16:creationId xmlns:a16="http://schemas.microsoft.com/office/drawing/2014/main" id="{04A95957-275C-4B12-9664-9012C9AA4578}"/>
              </a:ext>
            </a:extLst>
          </p:cNvPr>
          <p:cNvGrpSpPr/>
          <p:nvPr/>
        </p:nvGrpSpPr>
        <p:grpSpPr>
          <a:xfrm>
            <a:off x="4827807" y="10262979"/>
            <a:ext cx="337672" cy="337672"/>
            <a:chOff x="4618064" y="10338658"/>
            <a:chExt cx="448680" cy="448680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6" name="-">
              <a:extLst>
                <a:ext uri="{FF2B5EF4-FFF2-40B4-BE49-F238E27FC236}">
                  <a16:creationId xmlns:a16="http://schemas.microsoft.com/office/drawing/2014/main" id="{0F17E1ED-6C6E-4CF8-A32F-1502277B0F61}"/>
                </a:ext>
              </a:extLst>
            </p:cNvPr>
            <p:cNvSpPr/>
            <p:nvPr/>
          </p:nvSpPr>
          <p:spPr>
            <a:xfrm>
              <a:off x="4618064" y="10338658"/>
              <a:ext cx="448680" cy="448680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27" name="-">
              <a:extLst>
                <a:ext uri="{FF2B5EF4-FFF2-40B4-BE49-F238E27FC236}">
                  <a16:creationId xmlns:a16="http://schemas.microsoft.com/office/drawing/2014/main" id="{B3F3F68C-3E91-4AEE-A500-FD8BA3CF1EEF}"/>
                </a:ext>
              </a:extLst>
            </p:cNvPr>
            <p:cNvSpPr/>
            <p:nvPr/>
          </p:nvSpPr>
          <p:spPr>
            <a:xfrm>
              <a:off x="4687396" y="10459383"/>
              <a:ext cx="306704" cy="214312"/>
            </a:xfrm>
            <a:custGeom>
              <a:avLst/>
              <a:gdLst>
                <a:gd name="connsiteX0" fmla="*/ 306705 w 306704"/>
                <a:gd name="connsiteY0" fmla="*/ 66675 h 214312"/>
                <a:gd name="connsiteX1" fmla="*/ 240030 w 306704"/>
                <a:gd name="connsiteY1" fmla="*/ 0 h 214312"/>
                <a:gd name="connsiteX2" fmla="*/ 66675 w 306704"/>
                <a:gd name="connsiteY2" fmla="*/ 0 h 214312"/>
                <a:gd name="connsiteX3" fmla="*/ 0 w 306704"/>
                <a:gd name="connsiteY3" fmla="*/ 66675 h 214312"/>
                <a:gd name="connsiteX4" fmla="*/ 0 w 306704"/>
                <a:gd name="connsiteY4" fmla="*/ 147638 h 214312"/>
                <a:gd name="connsiteX5" fmla="*/ 66675 w 306704"/>
                <a:gd name="connsiteY5" fmla="*/ 214313 h 214312"/>
                <a:gd name="connsiteX6" fmla="*/ 240030 w 306704"/>
                <a:gd name="connsiteY6" fmla="*/ 214313 h 214312"/>
                <a:gd name="connsiteX7" fmla="*/ 306705 w 306704"/>
                <a:gd name="connsiteY7" fmla="*/ 147638 h 214312"/>
                <a:gd name="connsiteX8" fmla="*/ 306705 w 306704"/>
                <a:gd name="connsiteY8" fmla="*/ 66675 h 214312"/>
                <a:gd name="connsiteX9" fmla="*/ 198120 w 306704"/>
                <a:gd name="connsiteY9" fmla="*/ 110490 h 214312"/>
                <a:gd name="connsiteX10" fmla="*/ 128588 w 306704"/>
                <a:gd name="connsiteY10" fmla="*/ 148590 h 214312"/>
                <a:gd name="connsiteX11" fmla="*/ 122873 w 306704"/>
                <a:gd name="connsiteY11" fmla="*/ 144780 h 214312"/>
                <a:gd name="connsiteX12" fmla="*/ 122873 w 306704"/>
                <a:gd name="connsiteY12" fmla="*/ 66675 h 214312"/>
                <a:gd name="connsiteX13" fmla="*/ 128588 w 306704"/>
                <a:gd name="connsiteY13" fmla="*/ 62865 h 214312"/>
                <a:gd name="connsiteX14" fmla="*/ 198120 w 306704"/>
                <a:gd name="connsiteY14" fmla="*/ 102870 h 214312"/>
                <a:gd name="connsiteX15" fmla="*/ 198120 w 306704"/>
                <a:gd name="connsiteY15" fmla="*/ 110490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6704" h="214312">
                  <a:moveTo>
                    <a:pt x="306705" y="66675"/>
                  </a:moveTo>
                  <a:cubicBezTo>
                    <a:pt x="306705" y="29527"/>
                    <a:pt x="277178" y="0"/>
                    <a:pt x="240030" y="0"/>
                  </a:cubicBezTo>
                  <a:lnTo>
                    <a:pt x="66675" y="0"/>
                  </a:lnTo>
                  <a:cubicBezTo>
                    <a:pt x="29528" y="0"/>
                    <a:pt x="0" y="29527"/>
                    <a:pt x="0" y="66675"/>
                  </a:cubicBezTo>
                  <a:lnTo>
                    <a:pt x="0" y="147638"/>
                  </a:lnTo>
                  <a:cubicBezTo>
                    <a:pt x="0" y="184785"/>
                    <a:pt x="29528" y="214313"/>
                    <a:pt x="66675" y="214313"/>
                  </a:cubicBezTo>
                  <a:lnTo>
                    <a:pt x="240030" y="214313"/>
                  </a:lnTo>
                  <a:cubicBezTo>
                    <a:pt x="277178" y="214313"/>
                    <a:pt x="306705" y="184785"/>
                    <a:pt x="306705" y="147638"/>
                  </a:cubicBezTo>
                  <a:lnTo>
                    <a:pt x="306705" y="66675"/>
                  </a:lnTo>
                  <a:close/>
                  <a:moveTo>
                    <a:pt x="198120" y="110490"/>
                  </a:moveTo>
                  <a:lnTo>
                    <a:pt x="128588" y="148590"/>
                  </a:lnTo>
                  <a:cubicBezTo>
                    <a:pt x="125730" y="150495"/>
                    <a:pt x="122873" y="147638"/>
                    <a:pt x="122873" y="144780"/>
                  </a:cubicBezTo>
                  <a:lnTo>
                    <a:pt x="122873" y="66675"/>
                  </a:lnTo>
                  <a:cubicBezTo>
                    <a:pt x="122873" y="62865"/>
                    <a:pt x="125730" y="60960"/>
                    <a:pt x="128588" y="62865"/>
                  </a:cubicBezTo>
                  <a:lnTo>
                    <a:pt x="198120" y="102870"/>
                  </a:lnTo>
                  <a:cubicBezTo>
                    <a:pt x="200978" y="104775"/>
                    <a:pt x="200978" y="109538"/>
                    <a:pt x="198120" y="11049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8" name="-">
            <a:extLst>
              <a:ext uri="{FF2B5EF4-FFF2-40B4-BE49-F238E27FC236}">
                <a16:creationId xmlns:a16="http://schemas.microsoft.com/office/drawing/2014/main" id="{77A90631-207E-4FF8-BD43-34F5EB3CD2EF}"/>
              </a:ext>
            </a:extLst>
          </p:cNvPr>
          <p:cNvSpPr/>
          <p:nvPr/>
        </p:nvSpPr>
        <p:spPr>
          <a:xfrm>
            <a:off x="1795875" y="5055346"/>
            <a:ext cx="7381050" cy="862108"/>
          </a:xfrm>
          <a:prstGeom prst="roundRect">
            <a:avLst>
              <a:gd name="adj" fmla="val 50000"/>
            </a:avLst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073D333-4D23-4E54-B841-98B3C5A854AC}"/>
              </a:ext>
            </a:extLst>
          </p:cNvPr>
          <p:cNvSpPr txBox="1"/>
          <p:nvPr/>
        </p:nvSpPr>
        <p:spPr>
          <a:xfrm>
            <a:off x="2569576" y="5194013"/>
            <a:ext cx="58336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pc="30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WWW.YOURDOMAIN.COM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E013D42-16E9-4A08-907D-0F16FA0BA0E9}"/>
              </a:ext>
            </a:extLst>
          </p:cNvPr>
          <p:cNvSpPr txBox="1"/>
          <p:nvPr/>
        </p:nvSpPr>
        <p:spPr>
          <a:xfrm>
            <a:off x="1286314" y="6398056"/>
            <a:ext cx="29128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Lorem 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ipsum dolor 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sit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consectetur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adipiscing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.</a:t>
            </a:r>
          </a:p>
        </p:txBody>
      </p:sp>
      <p:sp>
        <p:nvSpPr>
          <p:cNvPr id="31" name="-">
            <a:extLst>
              <a:ext uri="{FF2B5EF4-FFF2-40B4-BE49-F238E27FC236}">
                <a16:creationId xmlns:a16="http://schemas.microsoft.com/office/drawing/2014/main" id="{CAB92418-BE8A-49C5-BAEA-E41B3A071FF0}"/>
              </a:ext>
            </a:extLst>
          </p:cNvPr>
          <p:cNvSpPr/>
          <p:nvPr/>
        </p:nvSpPr>
        <p:spPr>
          <a:xfrm>
            <a:off x="-694312" y="8015516"/>
            <a:ext cx="3015574" cy="234314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-">
            <a:extLst>
              <a:ext uri="{FF2B5EF4-FFF2-40B4-BE49-F238E27FC236}">
                <a16:creationId xmlns:a16="http://schemas.microsoft.com/office/drawing/2014/main" id="{DB34E97D-2AFF-4D37-90AF-1F39896CB3A5}"/>
              </a:ext>
            </a:extLst>
          </p:cNvPr>
          <p:cNvSpPr/>
          <p:nvPr/>
        </p:nvSpPr>
        <p:spPr>
          <a:xfrm>
            <a:off x="9820999" y="0"/>
            <a:ext cx="1151801" cy="10972799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-">
            <a:extLst>
              <a:ext uri="{FF2B5EF4-FFF2-40B4-BE49-F238E27FC236}">
                <a16:creationId xmlns:a16="http://schemas.microsoft.com/office/drawing/2014/main" id="{ECBB711C-486D-4EDE-9249-078E23E79C3C}"/>
              </a:ext>
            </a:extLst>
          </p:cNvPr>
          <p:cNvSpPr/>
          <p:nvPr/>
        </p:nvSpPr>
        <p:spPr>
          <a:xfrm>
            <a:off x="-8362" y="0"/>
            <a:ext cx="1151801" cy="10972799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RANSITION">
            <a:extLst>
              <a:ext uri="{FF2B5EF4-FFF2-40B4-BE49-F238E27FC236}">
                <a16:creationId xmlns:a16="http://schemas.microsoft.com/office/drawing/2014/main" id="{1882E3EF-5E74-47C8-AF7D-2D9706C62605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142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100000" fill="hold" grpId="1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Motion origin="layout" path="M 0 4.53704E-6 L 0 -0.04587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0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10" fill="hold"/>
                                        <p:tgtEl>
                                          <p:spTgt spid="3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3" presetClass="path" presetSubtype="0" decel="10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66667E-6 -3.7037E-6 L 0.13744 -3.7037E-6 " pathEditMode="relative" rAng="0" ptsTypes="AA">
                                      <p:cBhvr>
                                        <p:cTn id="17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2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3" presetClass="path" presetSubtype="0" fill="hold" grpId="4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1.66667E-6 -3.7037E-6 L -0.07378 -3.7037E-6 " pathEditMode="relative" rAng="0" ptsTypes="AA">
                                      <p:cBhvr>
                                        <p:cTn id="19" dur="3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89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1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10" fill="hold"/>
                                        <p:tgtEl>
                                          <p:spTgt spid="2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10" fill="hold"/>
                                        <p:tgtEl>
                                          <p:spTgt spid="2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10" fill="hold"/>
                                        <p:tgtEl>
                                          <p:spTgt spid="28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51" dur="1000" fill="hold"/>
                                        <p:tgtEl>
                                          <p:spTgt spid="28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3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0 L 0 0.03053 " pathEditMode="relative" rAng="0" ptsTypes="AA">
                                      <p:cBhvr>
                                        <p:cTn id="56" dur="10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19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10" fill="hold"/>
                                        <p:tgtEl>
                                          <p:spTgt spid="31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4" dur="1000" fill="hold"/>
                                        <p:tgtEl>
                                          <p:spTgt spid="31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3" presetClass="path" presetSubtype="0" decel="10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07407E-6 -4.76852E-6 L -0.13729 -4.76852E-6 " pathEditMode="relative" rAng="0" ptsTypes="AA">
                                      <p:cBhvr>
                                        <p:cTn id="66" dur="1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2" y="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63" presetClass="path" presetSubtype="0" fill="hold" grpId="4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07407E-6 -4.76852E-6 L 0.06858 -4.76852E-6 " pathEditMode="relative" rAng="0" ptsTypes="AA">
                                      <p:cBhvr>
                                        <p:cTn id="68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9" y="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" dur="10" fill="hold"/>
                                        <p:tgtEl>
                                          <p:spTgt spid="32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74" dur="1000" fill="hold"/>
                                        <p:tgtEl>
                                          <p:spTgt spid="32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3" presetClass="path" presetSubtype="0" decel="10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63889E-6 0 L -2.63889E-6 -0.31395 " pathEditMode="relative" rAng="0" ptsTypes="AA">
                                      <p:cBhvr>
                                        <p:cTn id="76" dur="10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697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0" dur="1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82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63" presetClass="path" presetSubtype="0" decel="10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6.94444E-7 0 L 6.94444E-7 0.32118 " pathEditMode="relative" rAng="0" ptsTypes="AA">
                                      <p:cBhvr>
                                        <p:cTn id="84" dur="10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059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2" presetClass="exit" presetSubtype="8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animBg="1"/>
      <p:bldP spid="3" grpId="1" animBg="1"/>
      <p:bldP spid="3" grpId="2" animBg="1"/>
      <p:bldP spid="3" grpId="3" animBg="1"/>
      <p:bldP spid="3" grpId="4" animBg="1"/>
      <p:bldP spid="28" grpId="0" animBg="1"/>
      <p:bldP spid="28" grpId="1" animBg="1"/>
      <p:bldP spid="28" grpId="2" animBg="1"/>
      <p:bldP spid="29" grpId="0"/>
      <p:bldP spid="29" grpId="1"/>
      <p:bldP spid="30" grpId="0"/>
      <p:bldP spid="31" grpId="0" animBg="1"/>
      <p:bldP spid="31" grpId="1" animBg="1"/>
      <p:bldP spid="31" grpId="2" animBg="1"/>
      <p:bldP spid="31" grpId="3" animBg="1"/>
      <p:bldP spid="31" grpId="4" animBg="1"/>
      <p:bldP spid="32" grpId="0" animBg="1"/>
      <p:bldP spid="32" grpId="1" animBg="1"/>
      <p:bldP spid="32" grpId="2" animBg="1"/>
      <p:bldP spid="32" grpId="3" animBg="1"/>
      <p:bldP spid="33" grpId="0" animBg="1"/>
      <p:bldP spid="33" grpId="1" animBg="1"/>
      <p:bldP spid="33" grpId="2" animBg="1"/>
      <p:bldP spid="33" grpId="3" animBg="1"/>
      <p:bldP spid="3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0192922"/>
      </p:ext>
    </p:extLst>
  </p:cSld>
  <p:clrMapOvr>
    <a:masterClrMapping/>
  </p:clrMapOvr>
  <p:transition spd="slow" advClick="0" advTm="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-">
            <a:extLst>
              <a:ext uri="{FF2B5EF4-FFF2-40B4-BE49-F238E27FC236}">
                <a16:creationId xmlns:a16="http://schemas.microsoft.com/office/drawing/2014/main" id="{A7400A01-3E6E-40DE-9815-E543D54CFA70}"/>
              </a:ext>
            </a:extLst>
          </p:cNvPr>
          <p:cNvSpPr/>
          <p:nvPr/>
        </p:nvSpPr>
        <p:spPr>
          <a:xfrm>
            <a:off x="8790039" y="1163803"/>
            <a:ext cx="2182761" cy="8724757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">
            <a:extLst>
              <a:ext uri="{FF2B5EF4-FFF2-40B4-BE49-F238E27FC236}">
                <a16:creationId xmlns:a16="http://schemas.microsoft.com/office/drawing/2014/main" id="{907D9DDA-65C7-4349-A194-67688F20E718}"/>
              </a:ext>
            </a:extLst>
          </p:cNvPr>
          <p:cNvSpPr/>
          <p:nvPr/>
        </p:nvSpPr>
        <p:spPr>
          <a:xfrm>
            <a:off x="552282" y="1437620"/>
            <a:ext cx="3746090" cy="6614416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l="-8850" r="-8850"/>
            </a:stretch>
          </a:blipFill>
          <a:ln>
            <a:noFill/>
          </a:ln>
          <a:effectLst>
            <a:outerShdw blurRad="101600" dist="381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BC7DA14-F8C5-45B9-901E-41188931DC90}"/>
              </a:ext>
            </a:extLst>
          </p:cNvPr>
          <p:cNvSpPr txBox="1"/>
          <p:nvPr/>
        </p:nvSpPr>
        <p:spPr>
          <a:xfrm>
            <a:off x="4484158" y="5047497"/>
            <a:ext cx="41200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Lorem ipsum dolor sit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consectetur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adipiscing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. Ut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posuere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et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ornare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dapibus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risus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odio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iaculis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, sit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euismod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arcu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ipsum at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. In pharetra lacinia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pulvinar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suscipit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Aenean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eu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Phasellus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lacinia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malesuada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massa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a tempus. Sed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rhoncus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dignissim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mattis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eget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egestas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risus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accumsan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1D1C855-434D-4DA9-ABED-0D2E186F331D}"/>
              </a:ext>
            </a:extLst>
          </p:cNvPr>
          <p:cNvSpPr txBox="1"/>
          <p:nvPr/>
        </p:nvSpPr>
        <p:spPr>
          <a:xfrm rot="16200000">
            <a:off x="7449129" y="5317122"/>
            <a:ext cx="49616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80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ExtraBold" panose="00000900000000000000" pitchFamily="2" charset="0"/>
                <a:cs typeface="Poppins ExtraBold" panose="00000900000000000000" pitchFamily="2" charset="0"/>
              </a:rPr>
              <a:t>WWW.YOURDOMAIN.COM</a:t>
            </a:r>
          </a:p>
        </p:txBody>
      </p:sp>
      <p:grpSp>
        <p:nvGrpSpPr>
          <p:cNvPr id="11" name="-">
            <a:extLst>
              <a:ext uri="{FF2B5EF4-FFF2-40B4-BE49-F238E27FC236}">
                <a16:creationId xmlns:a16="http://schemas.microsoft.com/office/drawing/2014/main" id="{3327FF33-E26A-4E37-B16B-7635ABEC7F6A}"/>
              </a:ext>
            </a:extLst>
          </p:cNvPr>
          <p:cNvGrpSpPr/>
          <p:nvPr/>
        </p:nvGrpSpPr>
        <p:grpSpPr>
          <a:xfrm>
            <a:off x="5809553" y="10261734"/>
            <a:ext cx="340162" cy="340162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2" name="-">
              <a:extLst>
                <a:ext uri="{FF2B5EF4-FFF2-40B4-BE49-F238E27FC236}">
                  <a16:creationId xmlns:a16="http://schemas.microsoft.com/office/drawing/2014/main" id="{B3A1ADE1-AF84-4C7B-B496-B29F05DF7B84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3" name="-">
              <a:extLst>
                <a:ext uri="{FF2B5EF4-FFF2-40B4-BE49-F238E27FC236}">
                  <a16:creationId xmlns:a16="http://schemas.microsoft.com/office/drawing/2014/main" id="{02489E28-2195-4E55-A844-529DD3A4D102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14" name="-">
            <a:extLst>
              <a:ext uri="{FF2B5EF4-FFF2-40B4-BE49-F238E27FC236}">
                <a16:creationId xmlns:a16="http://schemas.microsoft.com/office/drawing/2014/main" id="{96C4AAEE-48BE-4D23-8C0A-1755735A7DB8}"/>
              </a:ext>
            </a:extLst>
          </p:cNvPr>
          <p:cNvGrpSpPr/>
          <p:nvPr/>
        </p:nvGrpSpPr>
        <p:grpSpPr>
          <a:xfrm>
            <a:off x="5316318" y="10261735"/>
            <a:ext cx="340164" cy="340160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5" name="-">
              <a:extLst>
                <a:ext uri="{FF2B5EF4-FFF2-40B4-BE49-F238E27FC236}">
                  <a16:creationId xmlns:a16="http://schemas.microsoft.com/office/drawing/2014/main" id="{4CC6A969-E5CC-4165-A376-9E8CD53267A0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16" name="Graphic 1069">
              <a:extLst>
                <a:ext uri="{FF2B5EF4-FFF2-40B4-BE49-F238E27FC236}">
                  <a16:creationId xmlns:a16="http://schemas.microsoft.com/office/drawing/2014/main" id="{92121207-5975-4FEF-B2D9-3F4F09AAD912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17" name="-">
                <a:extLst>
                  <a:ext uri="{FF2B5EF4-FFF2-40B4-BE49-F238E27FC236}">
                    <a16:creationId xmlns:a16="http://schemas.microsoft.com/office/drawing/2014/main" id="{560EDED1-ECF2-413C-8626-B629A19DAE8C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8" name="-">
                <a:extLst>
                  <a:ext uri="{FF2B5EF4-FFF2-40B4-BE49-F238E27FC236}">
                    <a16:creationId xmlns:a16="http://schemas.microsoft.com/office/drawing/2014/main" id="{5FED5E77-94BD-4E67-8344-F54448704029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19" name="-">
            <a:extLst>
              <a:ext uri="{FF2B5EF4-FFF2-40B4-BE49-F238E27FC236}">
                <a16:creationId xmlns:a16="http://schemas.microsoft.com/office/drawing/2014/main" id="{F19757B6-365B-4043-93FE-6DB3C40D7702}"/>
              </a:ext>
            </a:extLst>
          </p:cNvPr>
          <p:cNvGrpSpPr/>
          <p:nvPr/>
        </p:nvGrpSpPr>
        <p:grpSpPr>
          <a:xfrm>
            <a:off x="4827807" y="10262979"/>
            <a:ext cx="337672" cy="337672"/>
            <a:chOff x="4618064" y="10338658"/>
            <a:chExt cx="448680" cy="448680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0" name="-">
              <a:extLst>
                <a:ext uri="{FF2B5EF4-FFF2-40B4-BE49-F238E27FC236}">
                  <a16:creationId xmlns:a16="http://schemas.microsoft.com/office/drawing/2014/main" id="{9B5FFE21-5D1D-434F-BB49-E1D9CB6979E6}"/>
                </a:ext>
              </a:extLst>
            </p:cNvPr>
            <p:cNvSpPr/>
            <p:nvPr/>
          </p:nvSpPr>
          <p:spPr>
            <a:xfrm>
              <a:off x="4618064" y="10338658"/>
              <a:ext cx="448680" cy="448680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21" name="-">
              <a:extLst>
                <a:ext uri="{FF2B5EF4-FFF2-40B4-BE49-F238E27FC236}">
                  <a16:creationId xmlns:a16="http://schemas.microsoft.com/office/drawing/2014/main" id="{B73A53F9-2566-418F-9D27-3CD141788284}"/>
                </a:ext>
              </a:extLst>
            </p:cNvPr>
            <p:cNvSpPr/>
            <p:nvPr/>
          </p:nvSpPr>
          <p:spPr>
            <a:xfrm>
              <a:off x="4687396" y="10459383"/>
              <a:ext cx="306704" cy="214312"/>
            </a:xfrm>
            <a:custGeom>
              <a:avLst/>
              <a:gdLst>
                <a:gd name="connsiteX0" fmla="*/ 306705 w 306704"/>
                <a:gd name="connsiteY0" fmla="*/ 66675 h 214312"/>
                <a:gd name="connsiteX1" fmla="*/ 240030 w 306704"/>
                <a:gd name="connsiteY1" fmla="*/ 0 h 214312"/>
                <a:gd name="connsiteX2" fmla="*/ 66675 w 306704"/>
                <a:gd name="connsiteY2" fmla="*/ 0 h 214312"/>
                <a:gd name="connsiteX3" fmla="*/ 0 w 306704"/>
                <a:gd name="connsiteY3" fmla="*/ 66675 h 214312"/>
                <a:gd name="connsiteX4" fmla="*/ 0 w 306704"/>
                <a:gd name="connsiteY4" fmla="*/ 147638 h 214312"/>
                <a:gd name="connsiteX5" fmla="*/ 66675 w 306704"/>
                <a:gd name="connsiteY5" fmla="*/ 214313 h 214312"/>
                <a:gd name="connsiteX6" fmla="*/ 240030 w 306704"/>
                <a:gd name="connsiteY6" fmla="*/ 214313 h 214312"/>
                <a:gd name="connsiteX7" fmla="*/ 306705 w 306704"/>
                <a:gd name="connsiteY7" fmla="*/ 147638 h 214312"/>
                <a:gd name="connsiteX8" fmla="*/ 306705 w 306704"/>
                <a:gd name="connsiteY8" fmla="*/ 66675 h 214312"/>
                <a:gd name="connsiteX9" fmla="*/ 198120 w 306704"/>
                <a:gd name="connsiteY9" fmla="*/ 110490 h 214312"/>
                <a:gd name="connsiteX10" fmla="*/ 128588 w 306704"/>
                <a:gd name="connsiteY10" fmla="*/ 148590 h 214312"/>
                <a:gd name="connsiteX11" fmla="*/ 122873 w 306704"/>
                <a:gd name="connsiteY11" fmla="*/ 144780 h 214312"/>
                <a:gd name="connsiteX12" fmla="*/ 122873 w 306704"/>
                <a:gd name="connsiteY12" fmla="*/ 66675 h 214312"/>
                <a:gd name="connsiteX13" fmla="*/ 128588 w 306704"/>
                <a:gd name="connsiteY13" fmla="*/ 62865 h 214312"/>
                <a:gd name="connsiteX14" fmla="*/ 198120 w 306704"/>
                <a:gd name="connsiteY14" fmla="*/ 102870 h 214312"/>
                <a:gd name="connsiteX15" fmla="*/ 198120 w 306704"/>
                <a:gd name="connsiteY15" fmla="*/ 110490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6704" h="214312">
                  <a:moveTo>
                    <a:pt x="306705" y="66675"/>
                  </a:moveTo>
                  <a:cubicBezTo>
                    <a:pt x="306705" y="29527"/>
                    <a:pt x="277178" y="0"/>
                    <a:pt x="240030" y="0"/>
                  </a:cubicBezTo>
                  <a:lnTo>
                    <a:pt x="66675" y="0"/>
                  </a:lnTo>
                  <a:cubicBezTo>
                    <a:pt x="29528" y="0"/>
                    <a:pt x="0" y="29527"/>
                    <a:pt x="0" y="66675"/>
                  </a:cubicBezTo>
                  <a:lnTo>
                    <a:pt x="0" y="147638"/>
                  </a:lnTo>
                  <a:cubicBezTo>
                    <a:pt x="0" y="184785"/>
                    <a:pt x="29528" y="214313"/>
                    <a:pt x="66675" y="214313"/>
                  </a:cubicBezTo>
                  <a:lnTo>
                    <a:pt x="240030" y="214313"/>
                  </a:lnTo>
                  <a:cubicBezTo>
                    <a:pt x="277178" y="214313"/>
                    <a:pt x="306705" y="184785"/>
                    <a:pt x="306705" y="147638"/>
                  </a:cubicBezTo>
                  <a:lnTo>
                    <a:pt x="306705" y="66675"/>
                  </a:lnTo>
                  <a:close/>
                  <a:moveTo>
                    <a:pt x="198120" y="110490"/>
                  </a:moveTo>
                  <a:lnTo>
                    <a:pt x="128588" y="148590"/>
                  </a:lnTo>
                  <a:cubicBezTo>
                    <a:pt x="125730" y="150495"/>
                    <a:pt x="122873" y="147638"/>
                    <a:pt x="122873" y="144780"/>
                  </a:cubicBezTo>
                  <a:lnTo>
                    <a:pt x="122873" y="66675"/>
                  </a:lnTo>
                  <a:cubicBezTo>
                    <a:pt x="122873" y="62865"/>
                    <a:pt x="125730" y="60960"/>
                    <a:pt x="128588" y="62865"/>
                  </a:cubicBezTo>
                  <a:lnTo>
                    <a:pt x="198120" y="102870"/>
                  </a:lnTo>
                  <a:cubicBezTo>
                    <a:pt x="200978" y="104775"/>
                    <a:pt x="200978" y="109538"/>
                    <a:pt x="198120" y="11049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2" name="-">
            <a:extLst>
              <a:ext uri="{FF2B5EF4-FFF2-40B4-BE49-F238E27FC236}">
                <a16:creationId xmlns:a16="http://schemas.microsoft.com/office/drawing/2014/main" id="{8CA3C953-C5C8-429C-9CCB-A7A9EC05E878}"/>
              </a:ext>
            </a:extLst>
          </p:cNvPr>
          <p:cNvSpPr/>
          <p:nvPr/>
        </p:nvSpPr>
        <p:spPr>
          <a:xfrm>
            <a:off x="6078495" y="6554147"/>
            <a:ext cx="2397288" cy="486424"/>
          </a:xfrm>
          <a:prstGeom prst="roundRect">
            <a:avLst>
              <a:gd name="adj" fmla="val 50000"/>
            </a:avLst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7BE1EEA-0FED-41FA-A59D-60E8E5DFC131}"/>
              </a:ext>
            </a:extLst>
          </p:cNvPr>
          <p:cNvSpPr txBox="1"/>
          <p:nvPr/>
        </p:nvSpPr>
        <p:spPr>
          <a:xfrm>
            <a:off x="6383304" y="6628082"/>
            <a:ext cx="17876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30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LINK ON BIO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C88537F-5B02-4B09-BBE1-770C134F5ADC}"/>
              </a:ext>
            </a:extLst>
          </p:cNvPr>
          <p:cNvSpPr txBox="1"/>
          <p:nvPr/>
        </p:nvSpPr>
        <p:spPr>
          <a:xfrm>
            <a:off x="6003861" y="2607249"/>
            <a:ext cx="260039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8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MO -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B03FAA9-3B25-4390-A0E6-9CD39A8516D6}"/>
              </a:ext>
            </a:extLst>
          </p:cNvPr>
          <p:cNvSpPr txBox="1"/>
          <p:nvPr/>
        </p:nvSpPr>
        <p:spPr>
          <a:xfrm>
            <a:off x="5094959" y="4333045"/>
            <a:ext cx="350929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5400" spc="300" dirty="0">
                <a:ln w="38100"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CONPECT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7C54BD4-3942-4314-BB12-3213B849E0DD}"/>
              </a:ext>
            </a:extLst>
          </p:cNvPr>
          <p:cNvSpPr txBox="1"/>
          <p:nvPr/>
        </p:nvSpPr>
        <p:spPr>
          <a:xfrm>
            <a:off x="4378565" y="307039"/>
            <a:ext cx="22156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solidFill>
                  <a:schemeClr val="tx2">
                    <a:lumMod val="7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YOUR 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LOGO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A20ECD8-B75A-474B-AD8A-A7DFDA9EB798}"/>
              </a:ext>
            </a:extLst>
          </p:cNvPr>
          <p:cNvSpPr txBox="1"/>
          <p:nvPr/>
        </p:nvSpPr>
        <p:spPr>
          <a:xfrm>
            <a:off x="5495709" y="3418688"/>
            <a:ext cx="310854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8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DERN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521566A-2BB1-4BD8-9FC1-2AC7190FF902}"/>
              </a:ext>
            </a:extLst>
          </p:cNvPr>
          <p:cNvSpPr txBox="1"/>
          <p:nvPr/>
        </p:nvSpPr>
        <p:spPr>
          <a:xfrm>
            <a:off x="128327" y="5813110"/>
            <a:ext cx="29128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Lorem 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ipsum dolor 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sit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consectetur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adipiscing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8E8C4C2-87AB-49EC-B0F8-58FCD881DFD6}"/>
              </a:ext>
            </a:extLst>
          </p:cNvPr>
          <p:cNvSpPr txBox="1"/>
          <p:nvPr/>
        </p:nvSpPr>
        <p:spPr>
          <a:xfrm>
            <a:off x="453083" y="8529340"/>
            <a:ext cx="487345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spc="600" dirty="0">
                <a:ln w="38100"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LOREM IPSUM.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2DCBAF9-A9FB-4BA4-BFD5-F06A086695F7}"/>
              </a:ext>
            </a:extLst>
          </p:cNvPr>
          <p:cNvSpPr txBox="1"/>
          <p:nvPr/>
        </p:nvSpPr>
        <p:spPr>
          <a:xfrm>
            <a:off x="465783" y="9099142"/>
            <a:ext cx="41200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Lorem ipsum dolor sit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amet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consectetur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adipiscing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. Ut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posuere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et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ornare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dapibus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</a:p>
        </p:txBody>
      </p:sp>
      <p:sp>
        <p:nvSpPr>
          <p:cNvPr id="31" name="-">
            <a:extLst>
              <a:ext uri="{FF2B5EF4-FFF2-40B4-BE49-F238E27FC236}">
                <a16:creationId xmlns:a16="http://schemas.microsoft.com/office/drawing/2014/main" id="{FA8DD5D7-03EE-4A6E-AAF4-2F932C57B2FF}"/>
              </a:ext>
            </a:extLst>
          </p:cNvPr>
          <p:cNvSpPr/>
          <p:nvPr/>
        </p:nvSpPr>
        <p:spPr>
          <a:xfrm>
            <a:off x="-1081366" y="1557877"/>
            <a:ext cx="3015574" cy="234314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-">
            <a:extLst>
              <a:ext uri="{FF2B5EF4-FFF2-40B4-BE49-F238E27FC236}">
                <a16:creationId xmlns:a16="http://schemas.microsoft.com/office/drawing/2014/main" id="{0BE873BE-DB9A-44EF-A903-D8E9E1749A9F}"/>
              </a:ext>
            </a:extLst>
          </p:cNvPr>
          <p:cNvSpPr/>
          <p:nvPr/>
        </p:nvSpPr>
        <p:spPr>
          <a:xfrm>
            <a:off x="2376128" y="8052036"/>
            <a:ext cx="3015574" cy="477304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-">
            <a:extLst>
              <a:ext uri="{FF2B5EF4-FFF2-40B4-BE49-F238E27FC236}">
                <a16:creationId xmlns:a16="http://schemas.microsoft.com/office/drawing/2014/main" id="{675E5296-E5C5-4C06-BE97-4E8C721445E9}"/>
              </a:ext>
            </a:extLst>
          </p:cNvPr>
          <p:cNvCxnSpPr/>
          <p:nvPr/>
        </p:nvCxnSpPr>
        <p:spPr>
          <a:xfrm flipH="1">
            <a:off x="-303851" y="1180924"/>
            <a:ext cx="11816969" cy="0"/>
          </a:xfrm>
          <a:prstGeom prst="line">
            <a:avLst/>
          </a:prstGeom>
          <a:ln w="4762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-">
            <a:extLst>
              <a:ext uri="{FF2B5EF4-FFF2-40B4-BE49-F238E27FC236}">
                <a16:creationId xmlns:a16="http://schemas.microsoft.com/office/drawing/2014/main" id="{85090231-C144-445A-B65E-8D16B5439563}"/>
              </a:ext>
            </a:extLst>
          </p:cNvPr>
          <p:cNvCxnSpPr/>
          <p:nvPr/>
        </p:nvCxnSpPr>
        <p:spPr>
          <a:xfrm flipH="1">
            <a:off x="-303851" y="9863160"/>
            <a:ext cx="11816969" cy="0"/>
          </a:xfrm>
          <a:prstGeom prst="line">
            <a:avLst/>
          </a:prstGeom>
          <a:ln w="4762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RANSITION">
            <a:extLst>
              <a:ext uri="{FF2B5EF4-FFF2-40B4-BE49-F238E27FC236}">
                <a16:creationId xmlns:a16="http://schemas.microsoft.com/office/drawing/2014/main" id="{05BE5928-D764-4042-9545-4AE97E8BF647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024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08333E-6 0 L 0.0447 0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8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10" fill="hold"/>
                                        <p:tgtEl>
                                          <p:spTgt spid="2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4.44444E-6 2.36111E-6 L -4.44444E-6 0.03052 " pathEditMode="relative" rAng="0" ptsTypes="AA">
                                      <p:cBhvr>
                                        <p:cTn id="20" dur="10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19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" fill="hold"/>
                                        <p:tgtEl>
                                          <p:spTgt spid="1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" fill="hold"/>
                                        <p:tgtEl>
                                          <p:spTgt spid="1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10" fill="hold"/>
                                        <p:tgtEl>
                                          <p:spTgt spid="1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3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93519E-6 -9.25926E-8 L 0.06438 -9.25926E-8 " pathEditMode="relative" rAng="0" ptsTypes="AA">
                                      <p:cBhvr>
                                        <p:cTn id="46" dur="1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2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3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94444E-6 -1.2963E-6 L 0.09621 -0.00014 " pathEditMode="relative" rAng="0" ptsTypes="AA">
                                      <p:cBhvr>
                                        <p:cTn id="51" dur="10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3" y="-14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3" presetClass="path" presetSubtype="0" accel="100000" fill="hold" grpId="1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Motion origin="layout" path="M 0 -3.98148E-6 L 0 -0.04586 " pathEditMode="relative" rAng="0" ptsTypes="AA">
                                      <p:cBhvr>
                                        <p:cTn id="56" dur="1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0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3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21296E-6 5.09259E-7 L 0.09968 5.09259E-7 " pathEditMode="relative" rAng="0" ptsTypes="AA">
                                      <p:cBhvr>
                                        <p:cTn id="61" dur="10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7" y="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3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85185E-7 4.67593E-6 L -0.09664 -0.00015 " pathEditMode="relative" rAng="0" ptsTypes="AA">
                                      <p:cBhvr>
                                        <p:cTn id="68" dur="10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32" y="-14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63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6.01852E-7 -4.16667E-7 L -0.00275 -0.03892 " pathEditMode="relative" rAng="0" ptsTypes="AA">
                                      <p:cBhvr>
                                        <p:cTn id="73" dur="10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" y="-1953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10" fill="hold"/>
                                        <p:tgtEl>
                                          <p:spTgt spid="31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9" dur="1000" fill="hold"/>
                                        <p:tgtEl>
                                          <p:spTgt spid="31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63" presetClass="path" presetSubtype="0" decel="10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14815E-6 -3.10185E-6 L -0.13729 -3.10185E-6 " pathEditMode="relative" rAng="0" ptsTypes="AA">
                                      <p:cBhvr>
                                        <p:cTn id="81" dur="1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58" y="0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63" presetClass="path" presetSubtype="0" fill="hold" grpId="4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14815E-6 -3.10185E-6 L 0.06858 -3.10185E-6 " pathEditMode="relative" rAng="0" ptsTypes="AA">
                                      <p:cBhvr>
                                        <p:cTn id="83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9" y="0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7" dur="10" fill="hold"/>
                                        <p:tgtEl>
                                          <p:spTgt spid="3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89" dur="1000" fill="hold"/>
                                        <p:tgtEl>
                                          <p:spTgt spid="3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63" presetClass="path" presetSubtype="0" decel="10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68519E-6 2.31481E-6 L 0.13744 2.31481E-6 " pathEditMode="relative" rAng="0" ptsTypes="AA">
                                      <p:cBhvr>
                                        <p:cTn id="91" dur="10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2" y="0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63" presetClass="path" presetSubtype="0" fill="hold" grpId="4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2.68519E-6 2.31481E-6 L -0.07379 2.31481E-6 " pathEditMode="relative" rAng="0" ptsTypes="AA">
                                      <p:cBhvr>
                                        <p:cTn id="93" dur="3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89" y="0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7" dur="1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99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63" presetClass="path" presetSubtype="0" decel="10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96296E-6 3.10185E-6 L -2.96296E-6 -0.39757 " pathEditMode="relative" rAng="0" ptsTypes="AA">
                                      <p:cBhvr>
                                        <p:cTn id="101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878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3" dur="1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15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63" presetClass="path" presetSubtype="0" decel="10000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81481E-6 3.65741E-6 L -0.40552 3.65741E-6 " pathEditMode="relative" rAng="0" ptsTypes="AA">
                                      <p:cBhvr>
                                        <p:cTn id="117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84" y="0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35" presetClass="path" presetSubtype="0" fill="hold" grpId="4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4.81481E-6 3.65741E-6 L -4.81481E-6 0.0311 " pathEditMode="relative" rAng="0" ptsTypes="AA">
                                      <p:cBhvr>
                                        <p:cTn id="119" dur="3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48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2" presetClass="exit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" presetClass="entr" presetSubtype="2" accel="10000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  <p:bldP spid="8" grpId="3" animBg="1"/>
      <p:bldP spid="4" grpId="0" animBg="1"/>
      <p:bldP spid="4" grpId="1" animBg="1"/>
      <p:bldP spid="4" grpId="2" animBg="1"/>
      <p:bldP spid="4" grpId="3" animBg="1"/>
      <p:bldP spid="4" grpId="4" animBg="1"/>
      <p:bldP spid="9" grpId="0"/>
      <p:bldP spid="10" grpId="0"/>
      <p:bldP spid="10" grpId="1"/>
      <p:bldP spid="22" grpId="0" animBg="1"/>
      <p:bldP spid="22" grpId="1" animBg="1"/>
      <p:bldP spid="22" grpId="2" animBg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9" grpId="0"/>
      <p:bldP spid="29" grpId="1"/>
      <p:bldP spid="30" grpId="0"/>
      <p:bldP spid="30" grpId="1"/>
      <p:bldP spid="31" grpId="0" animBg="1"/>
      <p:bldP spid="31" grpId="1" animBg="1"/>
      <p:bldP spid="31" grpId="2" animBg="1"/>
      <p:bldP spid="31" grpId="3" animBg="1"/>
      <p:bldP spid="31" grpId="4" animBg="1"/>
      <p:bldP spid="32" grpId="0" animBg="1"/>
      <p:bldP spid="32" grpId="1" animBg="1"/>
      <p:bldP spid="32" grpId="2" animBg="1"/>
      <p:bldP spid="32" grpId="3" animBg="1"/>
      <p:bldP spid="32" grpId="4" animBg="1"/>
      <p:bldP spid="34" grpId="0" animBg="1"/>
      <p:bldP spid="3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-">
            <a:extLst>
              <a:ext uri="{FF2B5EF4-FFF2-40B4-BE49-F238E27FC236}">
                <a16:creationId xmlns:a16="http://schemas.microsoft.com/office/drawing/2014/main" id="{A7400A01-3E6E-40DE-9815-E543D54CFA70}"/>
              </a:ext>
            </a:extLst>
          </p:cNvPr>
          <p:cNvSpPr/>
          <p:nvPr/>
        </p:nvSpPr>
        <p:spPr>
          <a:xfrm>
            <a:off x="7581" y="2607249"/>
            <a:ext cx="2182761" cy="8365551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">
            <a:extLst>
              <a:ext uri="{FF2B5EF4-FFF2-40B4-BE49-F238E27FC236}">
                <a16:creationId xmlns:a16="http://schemas.microsoft.com/office/drawing/2014/main" id="{907D9DDA-65C7-4349-A194-67688F20E718}"/>
              </a:ext>
            </a:extLst>
          </p:cNvPr>
          <p:cNvSpPr/>
          <p:nvPr/>
        </p:nvSpPr>
        <p:spPr>
          <a:xfrm>
            <a:off x="6755729" y="3005591"/>
            <a:ext cx="3746090" cy="6614416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t="-327" b="-327"/>
            </a:stretch>
          </a:blipFill>
          <a:ln>
            <a:noFill/>
          </a:ln>
          <a:effectLst>
            <a:outerShdw blurRad="101600" dist="381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BC7DA14-F8C5-45B9-901E-41188931DC90}"/>
              </a:ext>
            </a:extLst>
          </p:cNvPr>
          <p:cNvSpPr txBox="1"/>
          <p:nvPr/>
        </p:nvSpPr>
        <p:spPr>
          <a:xfrm>
            <a:off x="2297017" y="4724270"/>
            <a:ext cx="412009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Lorem ipsum dolor sit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consectetur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adipiscing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. Ut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posuere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et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ornare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dapibus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risus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odio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iaculis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, sit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euismod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arcu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ipsum at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. In pharetra lacinia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pulvinar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suscipit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Aenean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eu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Phasellus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lacinia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malesuada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massa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a tempus. Sed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rhoncus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dignissim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mattis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eget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egestas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risus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accumsan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</a:p>
        </p:txBody>
      </p:sp>
      <p:sp>
        <p:nvSpPr>
          <p:cNvPr id="22" name="-">
            <a:extLst>
              <a:ext uri="{FF2B5EF4-FFF2-40B4-BE49-F238E27FC236}">
                <a16:creationId xmlns:a16="http://schemas.microsoft.com/office/drawing/2014/main" id="{8CA3C953-C5C8-429C-9CCB-A7A9EC05E878}"/>
              </a:ext>
            </a:extLst>
          </p:cNvPr>
          <p:cNvSpPr/>
          <p:nvPr/>
        </p:nvSpPr>
        <p:spPr>
          <a:xfrm>
            <a:off x="2346487" y="6846146"/>
            <a:ext cx="2397288" cy="486424"/>
          </a:xfrm>
          <a:prstGeom prst="roundRect">
            <a:avLst>
              <a:gd name="adj" fmla="val 50000"/>
            </a:avLst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7BE1EEA-0FED-41FA-A59D-60E8E5DFC131}"/>
              </a:ext>
            </a:extLst>
          </p:cNvPr>
          <p:cNvSpPr txBox="1"/>
          <p:nvPr/>
        </p:nvSpPr>
        <p:spPr>
          <a:xfrm>
            <a:off x="2576756" y="6920081"/>
            <a:ext cx="19367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30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LINK ON BIO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C88537F-5B02-4B09-BBE1-770C134F5ADC}"/>
              </a:ext>
            </a:extLst>
          </p:cNvPr>
          <p:cNvSpPr txBox="1"/>
          <p:nvPr/>
        </p:nvSpPr>
        <p:spPr>
          <a:xfrm>
            <a:off x="2796401" y="823541"/>
            <a:ext cx="537999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8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BUSINESS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7C54BD4-3942-4314-BB12-3213B849E0DD}"/>
              </a:ext>
            </a:extLst>
          </p:cNvPr>
          <p:cNvSpPr txBox="1"/>
          <p:nvPr/>
        </p:nvSpPr>
        <p:spPr>
          <a:xfrm>
            <a:off x="4378565" y="307039"/>
            <a:ext cx="22156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YOUR LOGO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A20ECD8-B75A-474B-AD8A-A7DFDA9EB798}"/>
              </a:ext>
            </a:extLst>
          </p:cNvPr>
          <p:cNvSpPr txBox="1"/>
          <p:nvPr/>
        </p:nvSpPr>
        <p:spPr>
          <a:xfrm>
            <a:off x="2131956" y="1731732"/>
            <a:ext cx="670888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spc="6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COOL SUPPORT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521566A-2BB1-4BD8-9FC1-2AC7190FF902}"/>
              </a:ext>
            </a:extLst>
          </p:cNvPr>
          <p:cNvSpPr txBox="1"/>
          <p:nvPr/>
        </p:nvSpPr>
        <p:spPr>
          <a:xfrm>
            <a:off x="2340431" y="3378137"/>
            <a:ext cx="29128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Lorem 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ipsum dolor 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sit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consectetur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adipiscing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.</a:t>
            </a:r>
          </a:p>
        </p:txBody>
      </p:sp>
      <p:sp>
        <p:nvSpPr>
          <p:cNvPr id="31" name="-">
            <a:extLst>
              <a:ext uri="{FF2B5EF4-FFF2-40B4-BE49-F238E27FC236}">
                <a16:creationId xmlns:a16="http://schemas.microsoft.com/office/drawing/2014/main" id="{FA8DD5D7-03EE-4A6E-AAF4-2F932C57B2FF}"/>
              </a:ext>
            </a:extLst>
          </p:cNvPr>
          <p:cNvSpPr/>
          <p:nvPr/>
        </p:nvSpPr>
        <p:spPr>
          <a:xfrm>
            <a:off x="3796847" y="2907905"/>
            <a:ext cx="3015574" cy="234314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-">
            <a:extLst>
              <a:ext uri="{FF2B5EF4-FFF2-40B4-BE49-F238E27FC236}">
                <a16:creationId xmlns:a16="http://schemas.microsoft.com/office/drawing/2014/main" id="{0BE873BE-DB9A-44EF-A903-D8E9E1749A9F}"/>
              </a:ext>
            </a:extLst>
          </p:cNvPr>
          <p:cNvSpPr/>
          <p:nvPr/>
        </p:nvSpPr>
        <p:spPr>
          <a:xfrm>
            <a:off x="2800434" y="8052036"/>
            <a:ext cx="3015574" cy="477304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-">
            <a:extLst>
              <a:ext uri="{FF2B5EF4-FFF2-40B4-BE49-F238E27FC236}">
                <a16:creationId xmlns:a16="http://schemas.microsoft.com/office/drawing/2014/main" id="{675E5296-E5C5-4C06-BE97-4E8C721445E9}"/>
              </a:ext>
            </a:extLst>
          </p:cNvPr>
          <p:cNvCxnSpPr/>
          <p:nvPr/>
        </p:nvCxnSpPr>
        <p:spPr>
          <a:xfrm flipH="1">
            <a:off x="-303851" y="2607249"/>
            <a:ext cx="11816969" cy="0"/>
          </a:xfrm>
          <a:prstGeom prst="line">
            <a:avLst/>
          </a:prstGeom>
          <a:ln w="4762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-">
            <a:extLst>
              <a:ext uri="{FF2B5EF4-FFF2-40B4-BE49-F238E27FC236}">
                <a16:creationId xmlns:a16="http://schemas.microsoft.com/office/drawing/2014/main" id="{85090231-C144-445A-B65E-8D16B5439563}"/>
              </a:ext>
            </a:extLst>
          </p:cNvPr>
          <p:cNvCxnSpPr/>
          <p:nvPr/>
        </p:nvCxnSpPr>
        <p:spPr>
          <a:xfrm flipH="1">
            <a:off x="-303851" y="9863160"/>
            <a:ext cx="11816969" cy="0"/>
          </a:xfrm>
          <a:prstGeom prst="line">
            <a:avLst/>
          </a:prstGeom>
          <a:ln w="4762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B4BCC8BE-2411-47C7-BBC4-E6A56AE86AB6}"/>
              </a:ext>
            </a:extLst>
          </p:cNvPr>
          <p:cNvSpPr txBox="1"/>
          <p:nvPr/>
        </p:nvSpPr>
        <p:spPr>
          <a:xfrm rot="16200000">
            <a:off x="-1596944" y="6641896"/>
            <a:ext cx="487345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spc="600" dirty="0">
                <a:ln w="38100">
                  <a:noFill/>
                </a:ln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LOREM IPSUM.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F1081D8-76E1-4221-9C76-EE0059912C15}"/>
              </a:ext>
            </a:extLst>
          </p:cNvPr>
          <p:cNvSpPr txBox="1"/>
          <p:nvPr/>
        </p:nvSpPr>
        <p:spPr>
          <a:xfrm rot="16200000">
            <a:off x="-797808" y="7162247"/>
            <a:ext cx="41200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Kanit ExtraBold" pitchFamily="2" charset="-34"/>
                <a:cs typeface="Kanit ExtraBold" pitchFamily="2" charset="-34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Kanit ExtraBold" pitchFamily="2" charset="-34"/>
                <a:cs typeface="Kanit ExtraBold" pitchFamily="2" charset="-34"/>
              </a:rPr>
              <a:t>amet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consectetur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adipiscing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. Ut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posuere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et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ornare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dapibus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D9139AC-B01C-4032-8390-AE5B839353ED}"/>
              </a:ext>
            </a:extLst>
          </p:cNvPr>
          <p:cNvSpPr txBox="1"/>
          <p:nvPr/>
        </p:nvSpPr>
        <p:spPr>
          <a:xfrm>
            <a:off x="3185930" y="10492281"/>
            <a:ext cx="46009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spc="800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ExtraBold" panose="00000900000000000000" pitchFamily="2" charset="0"/>
                <a:cs typeface="Poppins ExtraBold" panose="00000900000000000000" pitchFamily="2" charset="0"/>
              </a:rPr>
              <a:t>WWW.YOURDOMAIN.COM</a:t>
            </a:r>
          </a:p>
        </p:txBody>
      </p:sp>
      <p:grpSp>
        <p:nvGrpSpPr>
          <p:cNvPr id="38" name="-">
            <a:extLst>
              <a:ext uri="{FF2B5EF4-FFF2-40B4-BE49-F238E27FC236}">
                <a16:creationId xmlns:a16="http://schemas.microsoft.com/office/drawing/2014/main" id="{EA6DEEC5-8FF9-48AD-8E3C-B675935945BC}"/>
              </a:ext>
            </a:extLst>
          </p:cNvPr>
          <p:cNvGrpSpPr/>
          <p:nvPr/>
        </p:nvGrpSpPr>
        <p:grpSpPr>
          <a:xfrm>
            <a:off x="5809553" y="10074875"/>
            <a:ext cx="340162" cy="340162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9" name="-">
              <a:extLst>
                <a:ext uri="{FF2B5EF4-FFF2-40B4-BE49-F238E27FC236}">
                  <a16:creationId xmlns:a16="http://schemas.microsoft.com/office/drawing/2014/main" id="{9F8FD0FE-23A4-4FE2-9A0C-66CB1BE990E2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40" name="-">
              <a:extLst>
                <a:ext uri="{FF2B5EF4-FFF2-40B4-BE49-F238E27FC236}">
                  <a16:creationId xmlns:a16="http://schemas.microsoft.com/office/drawing/2014/main" id="{71C24E75-7433-4A33-BD6C-794F47A8DD8F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41" name="-">
            <a:extLst>
              <a:ext uri="{FF2B5EF4-FFF2-40B4-BE49-F238E27FC236}">
                <a16:creationId xmlns:a16="http://schemas.microsoft.com/office/drawing/2014/main" id="{1C7C04D0-B9F3-4136-9B6E-843C985DE9FD}"/>
              </a:ext>
            </a:extLst>
          </p:cNvPr>
          <p:cNvGrpSpPr/>
          <p:nvPr/>
        </p:nvGrpSpPr>
        <p:grpSpPr>
          <a:xfrm>
            <a:off x="5316318" y="10074876"/>
            <a:ext cx="340164" cy="340160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42" name="-">
              <a:extLst>
                <a:ext uri="{FF2B5EF4-FFF2-40B4-BE49-F238E27FC236}">
                  <a16:creationId xmlns:a16="http://schemas.microsoft.com/office/drawing/2014/main" id="{1720A089-25E4-41F6-8D98-9BA940AE02C0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43" name="Graphic 1069">
              <a:extLst>
                <a:ext uri="{FF2B5EF4-FFF2-40B4-BE49-F238E27FC236}">
                  <a16:creationId xmlns:a16="http://schemas.microsoft.com/office/drawing/2014/main" id="{ABE27B7C-C66B-4802-9B64-6D9AACD02D7F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44" name="-">
                <a:extLst>
                  <a:ext uri="{FF2B5EF4-FFF2-40B4-BE49-F238E27FC236}">
                    <a16:creationId xmlns:a16="http://schemas.microsoft.com/office/drawing/2014/main" id="{9BFC5242-06F3-4A39-B966-2DB3B193E62E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45" name="-">
                <a:extLst>
                  <a:ext uri="{FF2B5EF4-FFF2-40B4-BE49-F238E27FC236}">
                    <a16:creationId xmlns:a16="http://schemas.microsoft.com/office/drawing/2014/main" id="{1195E846-8929-4C0B-A319-21F296671F16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46" name="-">
            <a:extLst>
              <a:ext uri="{FF2B5EF4-FFF2-40B4-BE49-F238E27FC236}">
                <a16:creationId xmlns:a16="http://schemas.microsoft.com/office/drawing/2014/main" id="{7D422CA0-9718-447F-BC7D-C0DB2DD082D5}"/>
              </a:ext>
            </a:extLst>
          </p:cNvPr>
          <p:cNvGrpSpPr/>
          <p:nvPr/>
        </p:nvGrpSpPr>
        <p:grpSpPr>
          <a:xfrm>
            <a:off x="4827807" y="10076120"/>
            <a:ext cx="337672" cy="337672"/>
            <a:chOff x="4618064" y="10338658"/>
            <a:chExt cx="448680" cy="448680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47" name="-">
              <a:extLst>
                <a:ext uri="{FF2B5EF4-FFF2-40B4-BE49-F238E27FC236}">
                  <a16:creationId xmlns:a16="http://schemas.microsoft.com/office/drawing/2014/main" id="{060ABE9E-B183-4436-87CB-CD0B391DDD6F}"/>
                </a:ext>
              </a:extLst>
            </p:cNvPr>
            <p:cNvSpPr/>
            <p:nvPr/>
          </p:nvSpPr>
          <p:spPr>
            <a:xfrm>
              <a:off x="4618064" y="10338658"/>
              <a:ext cx="448680" cy="448680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48" name="-">
              <a:extLst>
                <a:ext uri="{FF2B5EF4-FFF2-40B4-BE49-F238E27FC236}">
                  <a16:creationId xmlns:a16="http://schemas.microsoft.com/office/drawing/2014/main" id="{DFF3168E-32FE-4CC0-A193-9CEDB5F1F95B}"/>
                </a:ext>
              </a:extLst>
            </p:cNvPr>
            <p:cNvSpPr/>
            <p:nvPr/>
          </p:nvSpPr>
          <p:spPr>
            <a:xfrm>
              <a:off x="4687396" y="10459383"/>
              <a:ext cx="306704" cy="214312"/>
            </a:xfrm>
            <a:custGeom>
              <a:avLst/>
              <a:gdLst>
                <a:gd name="connsiteX0" fmla="*/ 306705 w 306704"/>
                <a:gd name="connsiteY0" fmla="*/ 66675 h 214312"/>
                <a:gd name="connsiteX1" fmla="*/ 240030 w 306704"/>
                <a:gd name="connsiteY1" fmla="*/ 0 h 214312"/>
                <a:gd name="connsiteX2" fmla="*/ 66675 w 306704"/>
                <a:gd name="connsiteY2" fmla="*/ 0 h 214312"/>
                <a:gd name="connsiteX3" fmla="*/ 0 w 306704"/>
                <a:gd name="connsiteY3" fmla="*/ 66675 h 214312"/>
                <a:gd name="connsiteX4" fmla="*/ 0 w 306704"/>
                <a:gd name="connsiteY4" fmla="*/ 147638 h 214312"/>
                <a:gd name="connsiteX5" fmla="*/ 66675 w 306704"/>
                <a:gd name="connsiteY5" fmla="*/ 214313 h 214312"/>
                <a:gd name="connsiteX6" fmla="*/ 240030 w 306704"/>
                <a:gd name="connsiteY6" fmla="*/ 214313 h 214312"/>
                <a:gd name="connsiteX7" fmla="*/ 306705 w 306704"/>
                <a:gd name="connsiteY7" fmla="*/ 147638 h 214312"/>
                <a:gd name="connsiteX8" fmla="*/ 306705 w 306704"/>
                <a:gd name="connsiteY8" fmla="*/ 66675 h 214312"/>
                <a:gd name="connsiteX9" fmla="*/ 198120 w 306704"/>
                <a:gd name="connsiteY9" fmla="*/ 110490 h 214312"/>
                <a:gd name="connsiteX10" fmla="*/ 128588 w 306704"/>
                <a:gd name="connsiteY10" fmla="*/ 148590 h 214312"/>
                <a:gd name="connsiteX11" fmla="*/ 122873 w 306704"/>
                <a:gd name="connsiteY11" fmla="*/ 144780 h 214312"/>
                <a:gd name="connsiteX12" fmla="*/ 122873 w 306704"/>
                <a:gd name="connsiteY12" fmla="*/ 66675 h 214312"/>
                <a:gd name="connsiteX13" fmla="*/ 128588 w 306704"/>
                <a:gd name="connsiteY13" fmla="*/ 62865 h 214312"/>
                <a:gd name="connsiteX14" fmla="*/ 198120 w 306704"/>
                <a:gd name="connsiteY14" fmla="*/ 102870 h 214312"/>
                <a:gd name="connsiteX15" fmla="*/ 198120 w 306704"/>
                <a:gd name="connsiteY15" fmla="*/ 110490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6704" h="214312">
                  <a:moveTo>
                    <a:pt x="306705" y="66675"/>
                  </a:moveTo>
                  <a:cubicBezTo>
                    <a:pt x="306705" y="29527"/>
                    <a:pt x="277178" y="0"/>
                    <a:pt x="240030" y="0"/>
                  </a:cubicBezTo>
                  <a:lnTo>
                    <a:pt x="66675" y="0"/>
                  </a:lnTo>
                  <a:cubicBezTo>
                    <a:pt x="29528" y="0"/>
                    <a:pt x="0" y="29527"/>
                    <a:pt x="0" y="66675"/>
                  </a:cubicBezTo>
                  <a:lnTo>
                    <a:pt x="0" y="147638"/>
                  </a:lnTo>
                  <a:cubicBezTo>
                    <a:pt x="0" y="184785"/>
                    <a:pt x="29528" y="214313"/>
                    <a:pt x="66675" y="214313"/>
                  </a:cubicBezTo>
                  <a:lnTo>
                    <a:pt x="240030" y="214313"/>
                  </a:lnTo>
                  <a:cubicBezTo>
                    <a:pt x="277178" y="214313"/>
                    <a:pt x="306705" y="184785"/>
                    <a:pt x="306705" y="147638"/>
                  </a:cubicBezTo>
                  <a:lnTo>
                    <a:pt x="306705" y="66675"/>
                  </a:lnTo>
                  <a:close/>
                  <a:moveTo>
                    <a:pt x="198120" y="110490"/>
                  </a:moveTo>
                  <a:lnTo>
                    <a:pt x="128588" y="148590"/>
                  </a:lnTo>
                  <a:cubicBezTo>
                    <a:pt x="125730" y="150495"/>
                    <a:pt x="122873" y="147638"/>
                    <a:pt x="122873" y="144780"/>
                  </a:cubicBezTo>
                  <a:lnTo>
                    <a:pt x="122873" y="66675"/>
                  </a:lnTo>
                  <a:cubicBezTo>
                    <a:pt x="122873" y="62865"/>
                    <a:pt x="125730" y="60960"/>
                    <a:pt x="128588" y="62865"/>
                  </a:cubicBezTo>
                  <a:lnTo>
                    <a:pt x="198120" y="102870"/>
                  </a:lnTo>
                  <a:cubicBezTo>
                    <a:pt x="200978" y="104775"/>
                    <a:pt x="200978" y="109538"/>
                    <a:pt x="198120" y="11049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6" name="TRANSITION">
            <a:extLst>
              <a:ext uri="{FF2B5EF4-FFF2-40B4-BE49-F238E27FC236}">
                <a16:creationId xmlns:a16="http://schemas.microsoft.com/office/drawing/2014/main" id="{EE50C431-4EA0-4D5C-AA42-F953A6CE58E0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812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" fill="hold"/>
                                        <p:tgtEl>
                                          <p:spTgt spid="2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3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1.34259E-6 -4.76852E-6 L -1.34259E-6 0.03053 " pathEditMode="relative" rAng="0" ptsTypes="AA">
                                      <p:cBhvr>
                                        <p:cTn id="15" dur="10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1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3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-4.35185E-6 L 0.06438 -4.35185E-6 " pathEditMode="relative" rAng="0" ptsTypes="AA">
                                      <p:cBhvr>
                                        <p:cTn id="23" dur="1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2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3" presetClass="path" presetSubtype="0" accel="100000" fill="hold" grpId="1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Motion origin="layout" path="M 0 -3.98148E-6 L 0 -0.04586 " pathEditMode="relative" rAng="0" ptsTypes="AA">
                                      <p:cBhvr>
                                        <p:cTn id="28" dur="1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3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2.26852E-6 L 0.09968 2.26852E-6 " pathEditMode="relative" rAng="0" ptsTypes="AA">
                                      <p:cBhvr>
                                        <p:cTn id="33" dur="10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7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10" fill="hold"/>
                                        <p:tgtEl>
                                          <p:spTgt spid="31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1" dur="1000" fill="hold"/>
                                        <p:tgtEl>
                                          <p:spTgt spid="31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3" presetClass="path" presetSubtype="0" decel="10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26852E-6 2.36111E-6 L -0.1373 2.36111E-6 " pathEditMode="relative" rAng="0" ptsTypes="AA">
                                      <p:cBhvr>
                                        <p:cTn id="43" dur="1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2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3" presetClass="path" presetSubtype="0" fill="hold" grpId="4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26852E-6 2.36111E-6 L 0.06858 2.36111E-6 " pathEditMode="relative" rAng="0" ptsTypes="AA">
                                      <p:cBhvr>
                                        <p:cTn id="45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9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10" fill="hold"/>
                                        <p:tgtEl>
                                          <p:spTgt spid="3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3" presetClass="path" presetSubtype="0" decel="10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62963E-7 2.31481E-6 L 0.13744 2.31481E-6 " pathEditMode="relative" rAng="0" ptsTypes="AA">
                                      <p:cBhvr>
                                        <p:cTn id="53" dur="10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2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3" presetClass="path" presetSubtype="0" fill="hold" grpId="4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4.62963E-7 2.31481E-6 L -0.07378 2.31481E-6 " pathEditMode="relative" rAng="0" ptsTypes="AA">
                                      <p:cBhvr>
                                        <p:cTn id="55" dur="3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89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1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61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63" presetClass="path" presetSubtype="0" decel="10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25926E-6 1.06481E-6 L 4.25926E-6 -0.38122 " pathEditMode="relative" rAng="0" ptsTypes="AA">
                                      <p:cBhvr>
                                        <p:cTn id="63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068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5" dur="1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77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3" presetClass="path" presetSubtype="0" decel="10000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65741E-6 -1.48148E-6 L -0.40552 -1.48148E-6 " pathEditMode="relative" rAng="0" ptsTypes="AA">
                                      <p:cBhvr>
                                        <p:cTn id="79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84" y="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35" presetClass="path" presetSubtype="0" fill="hold" grpId="4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65741E-6 -1.48148E-6 L -3.65741E-6 0.03111 " pathEditMode="relative" rAng="0" ptsTypes="AA">
                                      <p:cBhvr>
                                        <p:cTn id="81" dur="3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48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3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56481E-6 4.35185E-6 L -0.0013 0.11241 " pathEditMode="relative" rAng="0" ptsTypes="AA">
                                      <p:cBhvr>
                                        <p:cTn id="86" dur="10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" y="5613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63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63889E-6 4.21296E-6 L -0.03979 -0.00029 " pathEditMode="relative" rAng="0" ptsTypes="AA">
                                      <p:cBhvr>
                                        <p:cTn id="91" dur="10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7" y="-14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2" presetClass="exit" presetSubtype="2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" presetClass="entr" presetSubtype="1" accel="10000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3.24074E-6 L 0 0.02662 " pathEditMode="relative" rAng="0" ptsTypes="AA">
                                      <p:cBhvr>
                                        <p:cTn id="104" dur="75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31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8" dur="10" fill="hold"/>
                                        <p:tgtEl>
                                          <p:spTgt spid="3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10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4" dur="10" fill="hold"/>
                                        <p:tgtEl>
                                          <p:spTgt spid="4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16" dur="1000" fill="hold"/>
                                        <p:tgtEl>
                                          <p:spTgt spid="4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0" dur="10" fill="hold"/>
                                        <p:tgtEl>
                                          <p:spTgt spid="4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22" dur="1000" fill="hold"/>
                                        <p:tgtEl>
                                          <p:spTgt spid="4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  <p:bldP spid="8" grpId="3" animBg="1"/>
      <p:bldP spid="4" grpId="0" animBg="1"/>
      <p:bldP spid="4" grpId="1" animBg="1"/>
      <p:bldP spid="4" grpId="2" animBg="1"/>
      <p:bldP spid="4" grpId="3" animBg="1"/>
      <p:bldP spid="4" grpId="4" animBg="1"/>
      <p:bldP spid="9" grpId="0"/>
      <p:bldP spid="22" grpId="0" animBg="1"/>
      <p:bldP spid="22" grpId="1" animBg="1"/>
      <p:bldP spid="22" grpId="2" animBg="1"/>
      <p:bldP spid="23" grpId="0"/>
      <p:bldP spid="23" grpId="1"/>
      <p:bldP spid="24" grpId="0"/>
      <p:bldP spid="24" grpId="1"/>
      <p:bldP spid="26" grpId="0"/>
      <p:bldP spid="26" grpId="1"/>
      <p:bldP spid="27" grpId="0"/>
      <p:bldP spid="27" grpId="1"/>
      <p:bldP spid="28" grpId="0"/>
      <p:bldP spid="31" grpId="0" animBg="1"/>
      <p:bldP spid="31" grpId="1" animBg="1"/>
      <p:bldP spid="31" grpId="2" animBg="1"/>
      <p:bldP spid="31" grpId="3" animBg="1"/>
      <p:bldP spid="31" grpId="4" animBg="1"/>
      <p:bldP spid="32" grpId="0" animBg="1"/>
      <p:bldP spid="32" grpId="1" animBg="1"/>
      <p:bldP spid="32" grpId="2" animBg="1"/>
      <p:bldP spid="32" grpId="3" animBg="1"/>
      <p:bldP spid="32" grpId="4" animBg="1"/>
      <p:bldP spid="34" grpId="0"/>
      <p:bldP spid="34" grpId="1"/>
      <p:bldP spid="35" grpId="0"/>
      <p:bldP spid="35" grpId="1"/>
      <p:bldP spid="37" grpId="0"/>
      <p:bldP spid="37" grpId="1"/>
      <p:bldP spid="36" grpId="0" animBg="1"/>
      <p:bldP spid="3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-">
            <a:extLst>
              <a:ext uri="{FF2B5EF4-FFF2-40B4-BE49-F238E27FC236}">
                <a16:creationId xmlns:a16="http://schemas.microsoft.com/office/drawing/2014/main" id="{A7400A01-3E6E-40DE-9815-E543D54CFA70}"/>
              </a:ext>
            </a:extLst>
          </p:cNvPr>
          <p:cNvSpPr/>
          <p:nvPr/>
        </p:nvSpPr>
        <p:spPr>
          <a:xfrm>
            <a:off x="8790039" y="0"/>
            <a:ext cx="2182761" cy="10972799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">
            <a:extLst>
              <a:ext uri="{FF2B5EF4-FFF2-40B4-BE49-F238E27FC236}">
                <a16:creationId xmlns:a16="http://schemas.microsoft.com/office/drawing/2014/main" id="{907D9DDA-65C7-4349-A194-67688F20E718}"/>
              </a:ext>
            </a:extLst>
          </p:cNvPr>
          <p:cNvSpPr/>
          <p:nvPr/>
        </p:nvSpPr>
        <p:spPr>
          <a:xfrm>
            <a:off x="552281" y="5813109"/>
            <a:ext cx="8668059" cy="3747695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t="-51460" b="-2734"/>
            </a:stretch>
          </a:blipFill>
          <a:ln>
            <a:noFill/>
          </a:ln>
          <a:effectLst>
            <a:outerShdw blurRad="101600" dist="381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BC7DA14-F8C5-45B9-901E-41188931DC90}"/>
              </a:ext>
            </a:extLst>
          </p:cNvPr>
          <p:cNvSpPr txBox="1"/>
          <p:nvPr/>
        </p:nvSpPr>
        <p:spPr>
          <a:xfrm>
            <a:off x="3562350" y="2988785"/>
            <a:ext cx="509193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Lorem ipsum dolor sit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consectetur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adipiscing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. Ut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posuere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et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ornare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dapibus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risus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odio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iaculis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, sit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euismod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arcu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ipsum at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. In pharetra lacinia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pulvinar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suscipit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Aenean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eu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Phasellus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lacinia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malesuada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massa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a tempus. Sed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rhoncus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dignissim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mattis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eget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egestas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risus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accumsan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1D1C855-434D-4DA9-ABED-0D2E186F331D}"/>
              </a:ext>
            </a:extLst>
          </p:cNvPr>
          <p:cNvSpPr txBox="1"/>
          <p:nvPr/>
        </p:nvSpPr>
        <p:spPr>
          <a:xfrm rot="16200000">
            <a:off x="7663586" y="5317122"/>
            <a:ext cx="49616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80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ExtraBold" panose="00000900000000000000" pitchFamily="2" charset="0"/>
                <a:cs typeface="Poppins ExtraBold" panose="00000900000000000000" pitchFamily="2" charset="0"/>
              </a:rPr>
              <a:t>WWW.YOURDOMAIN.COM</a:t>
            </a:r>
          </a:p>
        </p:txBody>
      </p:sp>
      <p:grpSp>
        <p:nvGrpSpPr>
          <p:cNvPr id="11" name="-">
            <a:extLst>
              <a:ext uri="{FF2B5EF4-FFF2-40B4-BE49-F238E27FC236}">
                <a16:creationId xmlns:a16="http://schemas.microsoft.com/office/drawing/2014/main" id="{3327FF33-E26A-4E37-B16B-7635ABEC7F6A}"/>
              </a:ext>
            </a:extLst>
          </p:cNvPr>
          <p:cNvGrpSpPr/>
          <p:nvPr/>
        </p:nvGrpSpPr>
        <p:grpSpPr>
          <a:xfrm>
            <a:off x="5809553" y="10261734"/>
            <a:ext cx="340162" cy="340162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2" name="-">
              <a:extLst>
                <a:ext uri="{FF2B5EF4-FFF2-40B4-BE49-F238E27FC236}">
                  <a16:creationId xmlns:a16="http://schemas.microsoft.com/office/drawing/2014/main" id="{B3A1ADE1-AF84-4C7B-B496-B29F05DF7B84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3" name="-">
              <a:extLst>
                <a:ext uri="{FF2B5EF4-FFF2-40B4-BE49-F238E27FC236}">
                  <a16:creationId xmlns:a16="http://schemas.microsoft.com/office/drawing/2014/main" id="{02489E28-2195-4E55-A844-529DD3A4D102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14" name="-">
            <a:extLst>
              <a:ext uri="{FF2B5EF4-FFF2-40B4-BE49-F238E27FC236}">
                <a16:creationId xmlns:a16="http://schemas.microsoft.com/office/drawing/2014/main" id="{96C4AAEE-48BE-4D23-8C0A-1755735A7DB8}"/>
              </a:ext>
            </a:extLst>
          </p:cNvPr>
          <p:cNvGrpSpPr/>
          <p:nvPr/>
        </p:nvGrpSpPr>
        <p:grpSpPr>
          <a:xfrm>
            <a:off x="5316318" y="10261735"/>
            <a:ext cx="340164" cy="340160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5" name="-">
              <a:extLst>
                <a:ext uri="{FF2B5EF4-FFF2-40B4-BE49-F238E27FC236}">
                  <a16:creationId xmlns:a16="http://schemas.microsoft.com/office/drawing/2014/main" id="{4CC6A969-E5CC-4165-A376-9E8CD53267A0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16" name="Graphic 1069">
              <a:extLst>
                <a:ext uri="{FF2B5EF4-FFF2-40B4-BE49-F238E27FC236}">
                  <a16:creationId xmlns:a16="http://schemas.microsoft.com/office/drawing/2014/main" id="{92121207-5975-4FEF-B2D9-3F4F09AAD912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17" name="-">
                <a:extLst>
                  <a:ext uri="{FF2B5EF4-FFF2-40B4-BE49-F238E27FC236}">
                    <a16:creationId xmlns:a16="http://schemas.microsoft.com/office/drawing/2014/main" id="{560EDED1-ECF2-413C-8626-B629A19DAE8C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8" name="-">
                <a:extLst>
                  <a:ext uri="{FF2B5EF4-FFF2-40B4-BE49-F238E27FC236}">
                    <a16:creationId xmlns:a16="http://schemas.microsoft.com/office/drawing/2014/main" id="{5FED5E77-94BD-4E67-8344-F54448704029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19" name="-">
            <a:extLst>
              <a:ext uri="{FF2B5EF4-FFF2-40B4-BE49-F238E27FC236}">
                <a16:creationId xmlns:a16="http://schemas.microsoft.com/office/drawing/2014/main" id="{F19757B6-365B-4043-93FE-6DB3C40D7702}"/>
              </a:ext>
            </a:extLst>
          </p:cNvPr>
          <p:cNvGrpSpPr/>
          <p:nvPr/>
        </p:nvGrpSpPr>
        <p:grpSpPr>
          <a:xfrm>
            <a:off x="4827807" y="10262979"/>
            <a:ext cx="337672" cy="337672"/>
            <a:chOff x="4618064" y="10338658"/>
            <a:chExt cx="448680" cy="448680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0" name="-">
              <a:extLst>
                <a:ext uri="{FF2B5EF4-FFF2-40B4-BE49-F238E27FC236}">
                  <a16:creationId xmlns:a16="http://schemas.microsoft.com/office/drawing/2014/main" id="{9B5FFE21-5D1D-434F-BB49-E1D9CB6979E6}"/>
                </a:ext>
              </a:extLst>
            </p:cNvPr>
            <p:cNvSpPr/>
            <p:nvPr/>
          </p:nvSpPr>
          <p:spPr>
            <a:xfrm>
              <a:off x="4618064" y="10338658"/>
              <a:ext cx="448680" cy="448680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21" name="-">
              <a:extLst>
                <a:ext uri="{FF2B5EF4-FFF2-40B4-BE49-F238E27FC236}">
                  <a16:creationId xmlns:a16="http://schemas.microsoft.com/office/drawing/2014/main" id="{B73A53F9-2566-418F-9D27-3CD141788284}"/>
                </a:ext>
              </a:extLst>
            </p:cNvPr>
            <p:cNvSpPr/>
            <p:nvPr/>
          </p:nvSpPr>
          <p:spPr>
            <a:xfrm>
              <a:off x="4687396" y="10459383"/>
              <a:ext cx="306704" cy="214312"/>
            </a:xfrm>
            <a:custGeom>
              <a:avLst/>
              <a:gdLst>
                <a:gd name="connsiteX0" fmla="*/ 306705 w 306704"/>
                <a:gd name="connsiteY0" fmla="*/ 66675 h 214312"/>
                <a:gd name="connsiteX1" fmla="*/ 240030 w 306704"/>
                <a:gd name="connsiteY1" fmla="*/ 0 h 214312"/>
                <a:gd name="connsiteX2" fmla="*/ 66675 w 306704"/>
                <a:gd name="connsiteY2" fmla="*/ 0 h 214312"/>
                <a:gd name="connsiteX3" fmla="*/ 0 w 306704"/>
                <a:gd name="connsiteY3" fmla="*/ 66675 h 214312"/>
                <a:gd name="connsiteX4" fmla="*/ 0 w 306704"/>
                <a:gd name="connsiteY4" fmla="*/ 147638 h 214312"/>
                <a:gd name="connsiteX5" fmla="*/ 66675 w 306704"/>
                <a:gd name="connsiteY5" fmla="*/ 214313 h 214312"/>
                <a:gd name="connsiteX6" fmla="*/ 240030 w 306704"/>
                <a:gd name="connsiteY6" fmla="*/ 214313 h 214312"/>
                <a:gd name="connsiteX7" fmla="*/ 306705 w 306704"/>
                <a:gd name="connsiteY7" fmla="*/ 147638 h 214312"/>
                <a:gd name="connsiteX8" fmla="*/ 306705 w 306704"/>
                <a:gd name="connsiteY8" fmla="*/ 66675 h 214312"/>
                <a:gd name="connsiteX9" fmla="*/ 198120 w 306704"/>
                <a:gd name="connsiteY9" fmla="*/ 110490 h 214312"/>
                <a:gd name="connsiteX10" fmla="*/ 128588 w 306704"/>
                <a:gd name="connsiteY10" fmla="*/ 148590 h 214312"/>
                <a:gd name="connsiteX11" fmla="*/ 122873 w 306704"/>
                <a:gd name="connsiteY11" fmla="*/ 144780 h 214312"/>
                <a:gd name="connsiteX12" fmla="*/ 122873 w 306704"/>
                <a:gd name="connsiteY12" fmla="*/ 66675 h 214312"/>
                <a:gd name="connsiteX13" fmla="*/ 128588 w 306704"/>
                <a:gd name="connsiteY13" fmla="*/ 62865 h 214312"/>
                <a:gd name="connsiteX14" fmla="*/ 198120 w 306704"/>
                <a:gd name="connsiteY14" fmla="*/ 102870 h 214312"/>
                <a:gd name="connsiteX15" fmla="*/ 198120 w 306704"/>
                <a:gd name="connsiteY15" fmla="*/ 110490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6704" h="214312">
                  <a:moveTo>
                    <a:pt x="306705" y="66675"/>
                  </a:moveTo>
                  <a:cubicBezTo>
                    <a:pt x="306705" y="29527"/>
                    <a:pt x="277178" y="0"/>
                    <a:pt x="240030" y="0"/>
                  </a:cubicBezTo>
                  <a:lnTo>
                    <a:pt x="66675" y="0"/>
                  </a:lnTo>
                  <a:cubicBezTo>
                    <a:pt x="29528" y="0"/>
                    <a:pt x="0" y="29527"/>
                    <a:pt x="0" y="66675"/>
                  </a:cubicBezTo>
                  <a:lnTo>
                    <a:pt x="0" y="147638"/>
                  </a:lnTo>
                  <a:cubicBezTo>
                    <a:pt x="0" y="184785"/>
                    <a:pt x="29528" y="214313"/>
                    <a:pt x="66675" y="214313"/>
                  </a:cubicBezTo>
                  <a:lnTo>
                    <a:pt x="240030" y="214313"/>
                  </a:lnTo>
                  <a:cubicBezTo>
                    <a:pt x="277178" y="214313"/>
                    <a:pt x="306705" y="184785"/>
                    <a:pt x="306705" y="147638"/>
                  </a:cubicBezTo>
                  <a:lnTo>
                    <a:pt x="306705" y="66675"/>
                  </a:lnTo>
                  <a:close/>
                  <a:moveTo>
                    <a:pt x="198120" y="110490"/>
                  </a:moveTo>
                  <a:lnTo>
                    <a:pt x="128588" y="148590"/>
                  </a:lnTo>
                  <a:cubicBezTo>
                    <a:pt x="125730" y="150495"/>
                    <a:pt x="122873" y="147638"/>
                    <a:pt x="122873" y="144780"/>
                  </a:cubicBezTo>
                  <a:lnTo>
                    <a:pt x="122873" y="66675"/>
                  </a:lnTo>
                  <a:cubicBezTo>
                    <a:pt x="122873" y="62865"/>
                    <a:pt x="125730" y="60960"/>
                    <a:pt x="128588" y="62865"/>
                  </a:cubicBezTo>
                  <a:lnTo>
                    <a:pt x="198120" y="102870"/>
                  </a:lnTo>
                  <a:cubicBezTo>
                    <a:pt x="200978" y="104775"/>
                    <a:pt x="200978" y="109538"/>
                    <a:pt x="198120" y="11049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2" name="-">
            <a:extLst>
              <a:ext uri="{FF2B5EF4-FFF2-40B4-BE49-F238E27FC236}">
                <a16:creationId xmlns:a16="http://schemas.microsoft.com/office/drawing/2014/main" id="{8CA3C953-C5C8-429C-9CCB-A7A9EC05E878}"/>
              </a:ext>
            </a:extLst>
          </p:cNvPr>
          <p:cNvSpPr/>
          <p:nvPr/>
        </p:nvSpPr>
        <p:spPr>
          <a:xfrm>
            <a:off x="6096059" y="5582279"/>
            <a:ext cx="2397288" cy="486424"/>
          </a:xfrm>
          <a:prstGeom prst="roundRect">
            <a:avLst>
              <a:gd name="adj" fmla="val 50000"/>
            </a:avLst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7BE1EEA-0FED-41FA-A59D-60E8E5DFC131}"/>
              </a:ext>
            </a:extLst>
          </p:cNvPr>
          <p:cNvSpPr txBox="1"/>
          <p:nvPr/>
        </p:nvSpPr>
        <p:spPr>
          <a:xfrm>
            <a:off x="6326328" y="5656214"/>
            <a:ext cx="19367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30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LINK ON BIO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7C54BD4-3942-4314-BB12-3213B849E0DD}"/>
              </a:ext>
            </a:extLst>
          </p:cNvPr>
          <p:cNvSpPr txBox="1"/>
          <p:nvPr/>
        </p:nvSpPr>
        <p:spPr>
          <a:xfrm>
            <a:off x="4378565" y="307039"/>
            <a:ext cx="22156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solidFill>
                  <a:schemeClr val="tx2">
                    <a:lumMod val="7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YOUR 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LOGO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521566A-2BB1-4BD8-9FC1-2AC7190FF902}"/>
              </a:ext>
            </a:extLst>
          </p:cNvPr>
          <p:cNvSpPr txBox="1"/>
          <p:nvPr/>
        </p:nvSpPr>
        <p:spPr>
          <a:xfrm>
            <a:off x="296043" y="8083479"/>
            <a:ext cx="29128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Lorem 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ipsum dolor 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sit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consectetur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adipiscing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8E8C4C2-87AB-49EC-B0F8-58FCD881DFD6}"/>
              </a:ext>
            </a:extLst>
          </p:cNvPr>
          <p:cNvSpPr txBox="1"/>
          <p:nvPr/>
        </p:nvSpPr>
        <p:spPr>
          <a:xfrm>
            <a:off x="351752" y="4550812"/>
            <a:ext cx="487345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spc="600" dirty="0">
                <a:ln w="38100"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LOREM IPSUM.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2DCBAF9-A9FB-4BA4-BFD5-F06A086695F7}"/>
              </a:ext>
            </a:extLst>
          </p:cNvPr>
          <p:cNvSpPr txBox="1"/>
          <p:nvPr/>
        </p:nvSpPr>
        <p:spPr>
          <a:xfrm>
            <a:off x="364452" y="5120614"/>
            <a:ext cx="41200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Lorem ipsum dolor sit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amet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consectetur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adipiscing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. Ut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posuere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et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ornare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dapibus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</a:p>
        </p:txBody>
      </p:sp>
      <p:sp>
        <p:nvSpPr>
          <p:cNvPr id="31" name="-">
            <a:extLst>
              <a:ext uri="{FF2B5EF4-FFF2-40B4-BE49-F238E27FC236}">
                <a16:creationId xmlns:a16="http://schemas.microsoft.com/office/drawing/2014/main" id="{FA8DD5D7-03EE-4A6E-AAF4-2F932C57B2FF}"/>
              </a:ext>
            </a:extLst>
          </p:cNvPr>
          <p:cNvSpPr/>
          <p:nvPr/>
        </p:nvSpPr>
        <p:spPr>
          <a:xfrm>
            <a:off x="-1601352" y="3415849"/>
            <a:ext cx="3015574" cy="234314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-">
            <a:extLst>
              <a:ext uri="{FF2B5EF4-FFF2-40B4-BE49-F238E27FC236}">
                <a16:creationId xmlns:a16="http://schemas.microsoft.com/office/drawing/2014/main" id="{0BE873BE-DB9A-44EF-A903-D8E9E1749A9F}"/>
              </a:ext>
            </a:extLst>
          </p:cNvPr>
          <p:cNvSpPr/>
          <p:nvPr/>
        </p:nvSpPr>
        <p:spPr>
          <a:xfrm>
            <a:off x="6465428" y="9624508"/>
            <a:ext cx="3015574" cy="477304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-">
            <a:extLst>
              <a:ext uri="{FF2B5EF4-FFF2-40B4-BE49-F238E27FC236}">
                <a16:creationId xmlns:a16="http://schemas.microsoft.com/office/drawing/2014/main" id="{675E5296-E5C5-4C06-BE97-4E8C721445E9}"/>
              </a:ext>
            </a:extLst>
          </p:cNvPr>
          <p:cNvCxnSpPr/>
          <p:nvPr/>
        </p:nvCxnSpPr>
        <p:spPr>
          <a:xfrm flipH="1">
            <a:off x="-303851" y="1180924"/>
            <a:ext cx="11816969" cy="0"/>
          </a:xfrm>
          <a:prstGeom prst="line">
            <a:avLst/>
          </a:prstGeom>
          <a:ln w="4762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-">
            <a:extLst>
              <a:ext uri="{FF2B5EF4-FFF2-40B4-BE49-F238E27FC236}">
                <a16:creationId xmlns:a16="http://schemas.microsoft.com/office/drawing/2014/main" id="{85090231-C144-445A-B65E-8D16B5439563}"/>
              </a:ext>
            </a:extLst>
          </p:cNvPr>
          <p:cNvCxnSpPr/>
          <p:nvPr/>
        </p:nvCxnSpPr>
        <p:spPr>
          <a:xfrm flipH="1">
            <a:off x="-303851" y="9863160"/>
            <a:ext cx="11816969" cy="0"/>
          </a:xfrm>
          <a:prstGeom prst="line">
            <a:avLst/>
          </a:prstGeom>
          <a:ln w="4762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5CA52DCB-2CF5-4859-BF9A-D601373E3B23}"/>
              </a:ext>
            </a:extLst>
          </p:cNvPr>
          <p:cNvSpPr txBox="1"/>
          <p:nvPr/>
        </p:nvSpPr>
        <p:spPr>
          <a:xfrm>
            <a:off x="3384864" y="1132615"/>
            <a:ext cx="538320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8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DYNAMIC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C683877-0223-4907-805F-EABF57D54DFA}"/>
              </a:ext>
            </a:extLst>
          </p:cNvPr>
          <p:cNvSpPr txBox="1"/>
          <p:nvPr/>
        </p:nvSpPr>
        <p:spPr>
          <a:xfrm>
            <a:off x="3612490" y="2040806"/>
            <a:ext cx="5155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6000" spc="6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SLIDESHOW</a:t>
            </a:r>
          </a:p>
        </p:txBody>
      </p:sp>
      <p:sp>
        <p:nvSpPr>
          <p:cNvPr id="36" name="TRANSITION">
            <a:extLst>
              <a:ext uri="{FF2B5EF4-FFF2-40B4-BE49-F238E27FC236}">
                <a16:creationId xmlns:a16="http://schemas.microsoft.com/office/drawing/2014/main" id="{15C2A733-4CE1-4D54-AF82-17BEB05D7AEB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441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8.33333E-7 0 L 0.0447 0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8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10" fill="hold"/>
                                        <p:tgtEl>
                                          <p:spTgt spid="2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4.12037E-6 -2.73148E-6 L 4.12037E-6 0.03053 " pathEditMode="relative" rAng="0" ptsTypes="AA">
                                      <p:cBhvr>
                                        <p:cTn id="20" dur="10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19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" fill="hold"/>
                                        <p:tgtEl>
                                          <p:spTgt spid="1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" fill="hold"/>
                                        <p:tgtEl>
                                          <p:spTgt spid="1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10" fill="hold"/>
                                        <p:tgtEl>
                                          <p:spTgt spid="1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3" presetClass="path" presetSubtype="0" accel="100000" fill="hold" grpId="1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Motion origin="layout" path="M 0 -3.98148E-6 L 0 -0.04586 " pathEditMode="relative" rAng="0" ptsTypes="AA">
                                      <p:cBhvr>
                                        <p:cTn id="46" dur="1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0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3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9.25926E-7 2.5463E-6 L -0.09664 -0.00015 " pathEditMode="relative" rAng="0" ptsTypes="AA">
                                      <p:cBhvr>
                                        <p:cTn id="53" dur="10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32" y="-14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3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38889E-7 -2.5463E-6 L -0.00275 -0.03892 " pathEditMode="relative" rAng="0" ptsTypes="AA">
                                      <p:cBhvr>
                                        <p:cTn id="58" dur="10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" y="-1953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10" fill="hold"/>
                                        <p:tgtEl>
                                          <p:spTgt spid="31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4" dur="1000" fill="hold"/>
                                        <p:tgtEl>
                                          <p:spTgt spid="31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3" presetClass="path" presetSubtype="0" decel="10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2037E-6 -3.93519E-6 L -0.13729 -3.93519E-6 " pathEditMode="relative" rAng="0" ptsTypes="AA">
                                      <p:cBhvr>
                                        <p:cTn id="66" dur="1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58" y="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63" presetClass="path" presetSubtype="0" fill="hold" grpId="4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12037E-6 -3.93519E-6 L 0.06858 -3.93519E-6 " pathEditMode="relative" rAng="0" ptsTypes="AA">
                                      <p:cBhvr>
                                        <p:cTn id="68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9" y="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" dur="10" fill="hold"/>
                                        <p:tgtEl>
                                          <p:spTgt spid="3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74" dur="1000" fill="hold"/>
                                        <p:tgtEl>
                                          <p:spTgt spid="3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3" presetClass="path" presetSubtype="0" decel="10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5E-6 -1.52778E-6 L 0.13744 -1.52778E-6 " pathEditMode="relative" rAng="0" ptsTypes="AA">
                                      <p:cBhvr>
                                        <p:cTn id="76" dur="10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2" y="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63" presetClass="path" presetSubtype="0" fill="hold" grpId="4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2.5E-6 -1.52778E-6 L -0.07378 -1.52778E-6 " pathEditMode="relative" rAng="0" ptsTypes="AA">
                                      <p:cBhvr>
                                        <p:cTn id="78" dur="3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89" y="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2" dur="1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84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63" presetClass="path" presetSubtype="0" decel="10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96296E-6 0 L -2.96296E-6 -0.31395 " pathEditMode="relative" rAng="0" ptsTypes="AA">
                                      <p:cBhvr>
                                        <p:cTn id="86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697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8" dur="1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00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63" presetClass="path" presetSubtype="0" decel="10000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5E-6 -8.33333E-7 L -0.40552 -8.33333E-7 " pathEditMode="relative" rAng="0" ptsTypes="AA">
                                      <p:cBhvr>
                                        <p:cTn id="102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84" y="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35" presetClass="path" presetSubtype="0" fill="hold" grpId="4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5E-6 -8.33333E-7 L 0.05469 -8.33333E-7 " pathEditMode="relative" rAng="0" ptsTypes="AA">
                                      <p:cBhvr>
                                        <p:cTn id="104" dur="3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4" y="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63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76852E-6 3.84259E-6 L 0.06439 3.84259E-6 " pathEditMode="relative" rAng="0" ptsTypes="AA">
                                      <p:cBhvr>
                                        <p:cTn id="109" dur="10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2" y="0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63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43519E-6 -4.86111E-6 L 0.09968 -4.86111E-6 " pathEditMode="relative" rAng="0" ptsTypes="AA">
                                      <p:cBhvr>
                                        <p:cTn id="114" dur="10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7" y="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2" presetClass="exit" presetSubtype="8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" presetClass="entr" presetSubtype="4" accel="10000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  <p:bldP spid="8" grpId="3" animBg="1"/>
      <p:bldP spid="4" grpId="0" animBg="1"/>
      <p:bldP spid="4" grpId="1" animBg="1"/>
      <p:bldP spid="4" grpId="2" animBg="1"/>
      <p:bldP spid="4" grpId="3" animBg="1"/>
      <p:bldP spid="4" grpId="4" animBg="1"/>
      <p:bldP spid="9" grpId="0"/>
      <p:bldP spid="10" grpId="0"/>
      <p:bldP spid="10" grpId="1"/>
      <p:bldP spid="22" grpId="0" animBg="1"/>
      <p:bldP spid="22" grpId="1" animBg="1"/>
      <p:bldP spid="22" grpId="2" animBg="1"/>
      <p:bldP spid="23" grpId="0"/>
      <p:bldP spid="23" grpId="1"/>
      <p:bldP spid="26" grpId="0"/>
      <p:bldP spid="26" grpId="1"/>
      <p:bldP spid="28" grpId="0"/>
      <p:bldP spid="29" grpId="0"/>
      <p:bldP spid="29" grpId="1"/>
      <p:bldP spid="30" grpId="0"/>
      <p:bldP spid="30" grpId="1"/>
      <p:bldP spid="31" grpId="0" animBg="1"/>
      <p:bldP spid="31" grpId="1" animBg="1"/>
      <p:bldP spid="31" grpId="2" animBg="1"/>
      <p:bldP spid="31" grpId="3" animBg="1"/>
      <p:bldP spid="31" grpId="4" animBg="1"/>
      <p:bldP spid="32" grpId="0" animBg="1"/>
      <p:bldP spid="32" grpId="1" animBg="1"/>
      <p:bldP spid="32" grpId="2" animBg="1"/>
      <p:bldP spid="32" grpId="3" animBg="1"/>
      <p:bldP spid="32" grpId="4" animBg="1"/>
      <p:bldP spid="34" grpId="0"/>
      <p:bldP spid="34" grpId="1"/>
      <p:bldP spid="35" grpId="0"/>
      <p:bldP spid="35" grpId="1"/>
      <p:bldP spid="36" grpId="0" animBg="1"/>
      <p:bldP spid="3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">
            <a:extLst>
              <a:ext uri="{FF2B5EF4-FFF2-40B4-BE49-F238E27FC236}">
                <a16:creationId xmlns:a16="http://schemas.microsoft.com/office/drawing/2014/main" id="{907D9DDA-65C7-4349-A194-67688F20E718}"/>
              </a:ext>
            </a:extLst>
          </p:cNvPr>
          <p:cNvSpPr/>
          <p:nvPr/>
        </p:nvSpPr>
        <p:spPr>
          <a:xfrm>
            <a:off x="5809553" y="0"/>
            <a:ext cx="5212808" cy="10972789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l="-30918" r="-9414"/>
            </a:stretch>
          </a:blipFill>
          <a:ln>
            <a:noFill/>
          </a:ln>
          <a:effectLst>
            <a:outerShdw blurRad="101600" dist="381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-" hidden="1">
            <a:extLst>
              <a:ext uri="{FF2B5EF4-FFF2-40B4-BE49-F238E27FC236}">
                <a16:creationId xmlns:a16="http://schemas.microsoft.com/office/drawing/2014/main" id="{FD71748F-8F01-476A-8F48-E084F7994835}"/>
              </a:ext>
            </a:extLst>
          </p:cNvPr>
          <p:cNvSpPr/>
          <p:nvPr/>
        </p:nvSpPr>
        <p:spPr>
          <a:xfrm>
            <a:off x="-35182" y="0"/>
            <a:ext cx="11057544" cy="1097278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381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-">
            <a:extLst>
              <a:ext uri="{FF2B5EF4-FFF2-40B4-BE49-F238E27FC236}">
                <a16:creationId xmlns:a16="http://schemas.microsoft.com/office/drawing/2014/main" id="{4B02D993-0BED-43DF-A95E-314E0BB683E8}"/>
              </a:ext>
            </a:extLst>
          </p:cNvPr>
          <p:cNvSpPr/>
          <p:nvPr/>
        </p:nvSpPr>
        <p:spPr>
          <a:xfrm>
            <a:off x="-35183" y="0"/>
            <a:ext cx="6983401" cy="1097278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381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BC7DA14-F8C5-45B9-901E-41188931DC90}"/>
              </a:ext>
            </a:extLst>
          </p:cNvPr>
          <p:cNvSpPr txBox="1"/>
          <p:nvPr/>
        </p:nvSpPr>
        <p:spPr>
          <a:xfrm>
            <a:off x="392401" y="3643709"/>
            <a:ext cx="509193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Lorem ipsum dolor sit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consectetur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adipiscing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. Ut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posuere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et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ornare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dapibus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risus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odio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iaculis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, sit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euismod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arcu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ipsum at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. In pharetra lacinia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pulvinar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suscipit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Aenean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eu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Phasellus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lacinia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malesuada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massa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a tempus. Sed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rhoncus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dignissim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mattis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eget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egestas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risus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accumsan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</a:p>
        </p:txBody>
      </p:sp>
      <p:sp>
        <p:nvSpPr>
          <p:cNvPr id="22" name="-">
            <a:extLst>
              <a:ext uri="{FF2B5EF4-FFF2-40B4-BE49-F238E27FC236}">
                <a16:creationId xmlns:a16="http://schemas.microsoft.com/office/drawing/2014/main" id="{8CA3C953-C5C8-429C-9CCB-A7A9EC05E878}"/>
              </a:ext>
            </a:extLst>
          </p:cNvPr>
          <p:cNvSpPr/>
          <p:nvPr/>
        </p:nvSpPr>
        <p:spPr>
          <a:xfrm>
            <a:off x="4305631" y="5365946"/>
            <a:ext cx="2397288" cy="486424"/>
          </a:xfrm>
          <a:prstGeom prst="roundRect">
            <a:avLst>
              <a:gd name="adj" fmla="val 50000"/>
            </a:avLst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7BE1EEA-0FED-41FA-A59D-60E8E5DFC131}"/>
              </a:ext>
            </a:extLst>
          </p:cNvPr>
          <p:cNvSpPr txBox="1"/>
          <p:nvPr/>
        </p:nvSpPr>
        <p:spPr>
          <a:xfrm>
            <a:off x="4610440" y="5439881"/>
            <a:ext cx="17876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30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LINK ON BIO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7C54BD4-3942-4314-BB12-3213B849E0DD}"/>
              </a:ext>
            </a:extLst>
          </p:cNvPr>
          <p:cNvSpPr txBox="1"/>
          <p:nvPr/>
        </p:nvSpPr>
        <p:spPr>
          <a:xfrm>
            <a:off x="4378565" y="307039"/>
            <a:ext cx="22156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solidFill>
                  <a:schemeClr val="tx2">
                    <a:lumMod val="7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YOUR 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LOGO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521566A-2BB1-4BD8-9FC1-2AC7190FF902}"/>
              </a:ext>
            </a:extLst>
          </p:cNvPr>
          <p:cNvSpPr txBox="1"/>
          <p:nvPr/>
        </p:nvSpPr>
        <p:spPr>
          <a:xfrm>
            <a:off x="392401" y="6398056"/>
            <a:ext cx="29128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Lorem 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ipsum dolor 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sit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consectetur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adipiscing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8E8C4C2-87AB-49EC-B0F8-58FCD881DFD6}"/>
              </a:ext>
            </a:extLst>
          </p:cNvPr>
          <p:cNvSpPr txBox="1"/>
          <p:nvPr/>
        </p:nvSpPr>
        <p:spPr>
          <a:xfrm>
            <a:off x="1940126" y="8316658"/>
            <a:ext cx="487345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spc="600" dirty="0">
                <a:ln w="38100"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LOREM IPSUM.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2DCBAF9-A9FB-4BA4-BFD5-F06A086695F7}"/>
              </a:ext>
            </a:extLst>
          </p:cNvPr>
          <p:cNvSpPr txBox="1"/>
          <p:nvPr/>
        </p:nvSpPr>
        <p:spPr>
          <a:xfrm>
            <a:off x="2693481" y="8886460"/>
            <a:ext cx="41200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Lorem ipsum dolor sit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amet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consectetur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adipiscing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. Ut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posuere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et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ornare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dapibus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</a:p>
        </p:txBody>
      </p:sp>
      <p:sp>
        <p:nvSpPr>
          <p:cNvPr id="31" name="-">
            <a:extLst>
              <a:ext uri="{FF2B5EF4-FFF2-40B4-BE49-F238E27FC236}">
                <a16:creationId xmlns:a16="http://schemas.microsoft.com/office/drawing/2014/main" id="{FA8DD5D7-03EE-4A6E-AAF4-2F932C57B2FF}"/>
              </a:ext>
            </a:extLst>
          </p:cNvPr>
          <p:cNvSpPr/>
          <p:nvPr/>
        </p:nvSpPr>
        <p:spPr>
          <a:xfrm>
            <a:off x="-694312" y="8015516"/>
            <a:ext cx="3015574" cy="234314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-">
            <a:extLst>
              <a:ext uri="{FF2B5EF4-FFF2-40B4-BE49-F238E27FC236}">
                <a16:creationId xmlns:a16="http://schemas.microsoft.com/office/drawing/2014/main" id="{0BE873BE-DB9A-44EF-A903-D8E9E1749A9F}"/>
              </a:ext>
            </a:extLst>
          </p:cNvPr>
          <p:cNvSpPr/>
          <p:nvPr/>
        </p:nvSpPr>
        <p:spPr>
          <a:xfrm>
            <a:off x="5978882" y="942272"/>
            <a:ext cx="3015574" cy="477304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-">
            <a:extLst>
              <a:ext uri="{FF2B5EF4-FFF2-40B4-BE49-F238E27FC236}">
                <a16:creationId xmlns:a16="http://schemas.microsoft.com/office/drawing/2014/main" id="{675E5296-E5C5-4C06-BE97-4E8C721445E9}"/>
              </a:ext>
            </a:extLst>
          </p:cNvPr>
          <p:cNvCxnSpPr/>
          <p:nvPr/>
        </p:nvCxnSpPr>
        <p:spPr>
          <a:xfrm flipH="1">
            <a:off x="-303851" y="1180924"/>
            <a:ext cx="11816969" cy="0"/>
          </a:xfrm>
          <a:prstGeom prst="line">
            <a:avLst/>
          </a:prstGeom>
          <a:ln w="4762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-">
            <a:extLst>
              <a:ext uri="{FF2B5EF4-FFF2-40B4-BE49-F238E27FC236}">
                <a16:creationId xmlns:a16="http://schemas.microsoft.com/office/drawing/2014/main" id="{85090231-C144-445A-B65E-8D16B5439563}"/>
              </a:ext>
            </a:extLst>
          </p:cNvPr>
          <p:cNvCxnSpPr/>
          <p:nvPr/>
        </p:nvCxnSpPr>
        <p:spPr>
          <a:xfrm flipH="1">
            <a:off x="-303851" y="9863160"/>
            <a:ext cx="11816969" cy="0"/>
          </a:xfrm>
          <a:prstGeom prst="line">
            <a:avLst/>
          </a:prstGeom>
          <a:ln w="4762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5CA52DCB-2CF5-4859-BF9A-D601373E3B23}"/>
              </a:ext>
            </a:extLst>
          </p:cNvPr>
          <p:cNvSpPr txBox="1"/>
          <p:nvPr/>
        </p:nvSpPr>
        <p:spPr>
          <a:xfrm>
            <a:off x="392401" y="1787539"/>
            <a:ext cx="435087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UNIQUE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C683877-0223-4907-805F-EABF57D54DFA}"/>
              </a:ext>
            </a:extLst>
          </p:cNvPr>
          <p:cNvSpPr txBox="1"/>
          <p:nvPr/>
        </p:nvSpPr>
        <p:spPr>
          <a:xfrm>
            <a:off x="392401" y="2872712"/>
            <a:ext cx="33249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spc="6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DESIGN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4717183-9A3D-49D6-8800-D52B55ABAA31}"/>
              </a:ext>
            </a:extLst>
          </p:cNvPr>
          <p:cNvSpPr txBox="1"/>
          <p:nvPr/>
        </p:nvSpPr>
        <p:spPr>
          <a:xfrm>
            <a:off x="3185930" y="10492281"/>
            <a:ext cx="46009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spc="800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ExtraBold" panose="00000900000000000000" pitchFamily="2" charset="0"/>
                <a:cs typeface="Poppins ExtraBold" panose="00000900000000000000" pitchFamily="2" charset="0"/>
              </a:rPr>
              <a:t>WWW.YOURDOMAIN.COM</a:t>
            </a:r>
          </a:p>
        </p:txBody>
      </p:sp>
      <p:grpSp>
        <p:nvGrpSpPr>
          <p:cNvPr id="39" name="-">
            <a:extLst>
              <a:ext uri="{FF2B5EF4-FFF2-40B4-BE49-F238E27FC236}">
                <a16:creationId xmlns:a16="http://schemas.microsoft.com/office/drawing/2014/main" id="{14CDD117-CFEB-4D0A-AE0C-97F513684D2E}"/>
              </a:ext>
            </a:extLst>
          </p:cNvPr>
          <p:cNvGrpSpPr/>
          <p:nvPr/>
        </p:nvGrpSpPr>
        <p:grpSpPr>
          <a:xfrm>
            <a:off x="5809553" y="10074875"/>
            <a:ext cx="340162" cy="340162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40" name="-">
              <a:extLst>
                <a:ext uri="{FF2B5EF4-FFF2-40B4-BE49-F238E27FC236}">
                  <a16:creationId xmlns:a16="http://schemas.microsoft.com/office/drawing/2014/main" id="{01B2DFD2-5EC5-49EB-8335-29BFBE7BB66E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41" name="-">
              <a:extLst>
                <a:ext uri="{FF2B5EF4-FFF2-40B4-BE49-F238E27FC236}">
                  <a16:creationId xmlns:a16="http://schemas.microsoft.com/office/drawing/2014/main" id="{FE2C2A6A-83ED-4D82-9C3D-A2764516B75A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42" name="-">
            <a:extLst>
              <a:ext uri="{FF2B5EF4-FFF2-40B4-BE49-F238E27FC236}">
                <a16:creationId xmlns:a16="http://schemas.microsoft.com/office/drawing/2014/main" id="{75A793CD-5A7B-4A4B-B547-9E2F76B070C2}"/>
              </a:ext>
            </a:extLst>
          </p:cNvPr>
          <p:cNvGrpSpPr/>
          <p:nvPr/>
        </p:nvGrpSpPr>
        <p:grpSpPr>
          <a:xfrm>
            <a:off x="5316318" y="10074876"/>
            <a:ext cx="340164" cy="340160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43" name="-">
              <a:extLst>
                <a:ext uri="{FF2B5EF4-FFF2-40B4-BE49-F238E27FC236}">
                  <a16:creationId xmlns:a16="http://schemas.microsoft.com/office/drawing/2014/main" id="{2E78ED6B-7535-479C-AEEA-A568F2C26A8D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44" name="Graphic 1069">
              <a:extLst>
                <a:ext uri="{FF2B5EF4-FFF2-40B4-BE49-F238E27FC236}">
                  <a16:creationId xmlns:a16="http://schemas.microsoft.com/office/drawing/2014/main" id="{24E3812C-2EDA-4047-8278-2CE28649AF33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45" name="-">
                <a:extLst>
                  <a:ext uri="{FF2B5EF4-FFF2-40B4-BE49-F238E27FC236}">
                    <a16:creationId xmlns:a16="http://schemas.microsoft.com/office/drawing/2014/main" id="{0CF99167-4A3F-44EC-9C77-62D8A5D46EAD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46" name="-">
                <a:extLst>
                  <a:ext uri="{FF2B5EF4-FFF2-40B4-BE49-F238E27FC236}">
                    <a16:creationId xmlns:a16="http://schemas.microsoft.com/office/drawing/2014/main" id="{5EDB9070-F105-4B6E-95EA-A9227CB9A31C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47" name="-">
            <a:extLst>
              <a:ext uri="{FF2B5EF4-FFF2-40B4-BE49-F238E27FC236}">
                <a16:creationId xmlns:a16="http://schemas.microsoft.com/office/drawing/2014/main" id="{538F218C-35C5-4C77-AB4C-4FF56E95664C}"/>
              </a:ext>
            </a:extLst>
          </p:cNvPr>
          <p:cNvGrpSpPr/>
          <p:nvPr/>
        </p:nvGrpSpPr>
        <p:grpSpPr>
          <a:xfrm>
            <a:off x="4827807" y="10076120"/>
            <a:ext cx="337672" cy="337672"/>
            <a:chOff x="4618064" y="10338658"/>
            <a:chExt cx="448680" cy="448680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48" name="-">
              <a:extLst>
                <a:ext uri="{FF2B5EF4-FFF2-40B4-BE49-F238E27FC236}">
                  <a16:creationId xmlns:a16="http://schemas.microsoft.com/office/drawing/2014/main" id="{296C8D9A-B1F9-4A5F-B148-9A13962903CA}"/>
                </a:ext>
              </a:extLst>
            </p:cNvPr>
            <p:cNvSpPr/>
            <p:nvPr/>
          </p:nvSpPr>
          <p:spPr>
            <a:xfrm>
              <a:off x="4618064" y="10338658"/>
              <a:ext cx="448680" cy="448680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49" name="-">
              <a:extLst>
                <a:ext uri="{FF2B5EF4-FFF2-40B4-BE49-F238E27FC236}">
                  <a16:creationId xmlns:a16="http://schemas.microsoft.com/office/drawing/2014/main" id="{41158AC0-8743-4B08-A8C1-616BE5A6C549}"/>
                </a:ext>
              </a:extLst>
            </p:cNvPr>
            <p:cNvSpPr/>
            <p:nvPr/>
          </p:nvSpPr>
          <p:spPr>
            <a:xfrm>
              <a:off x="4687396" y="10459383"/>
              <a:ext cx="306704" cy="214312"/>
            </a:xfrm>
            <a:custGeom>
              <a:avLst/>
              <a:gdLst>
                <a:gd name="connsiteX0" fmla="*/ 306705 w 306704"/>
                <a:gd name="connsiteY0" fmla="*/ 66675 h 214312"/>
                <a:gd name="connsiteX1" fmla="*/ 240030 w 306704"/>
                <a:gd name="connsiteY1" fmla="*/ 0 h 214312"/>
                <a:gd name="connsiteX2" fmla="*/ 66675 w 306704"/>
                <a:gd name="connsiteY2" fmla="*/ 0 h 214312"/>
                <a:gd name="connsiteX3" fmla="*/ 0 w 306704"/>
                <a:gd name="connsiteY3" fmla="*/ 66675 h 214312"/>
                <a:gd name="connsiteX4" fmla="*/ 0 w 306704"/>
                <a:gd name="connsiteY4" fmla="*/ 147638 h 214312"/>
                <a:gd name="connsiteX5" fmla="*/ 66675 w 306704"/>
                <a:gd name="connsiteY5" fmla="*/ 214313 h 214312"/>
                <a:gd name="connsiteX6" fmla="*/ 240030 w 306704"/>
                <a:gd name="connsiteY6" fmla="*/ 214313 h 214312"/>
                <a:gd name="connsiteX7" fmla="*/ 306705 w 306704"/>
                <a:gd name="connsiteY7" fmla="*/ 147638 h 214312"/>
                <a:gd name="connsiteX8" fmla="*/ 306705 w 306704"/>
                <a:gd name="connsiteY8" fmla="*/ 66675 h 214312"/>
                <a:gd name="connsiteX9" fmla="*/ 198120 w 306704"/>
                <a:gd name="connsiteY9" fmla="*/ 110490 h 214312"/>
                <a:gd name="connsiteX10" fmla="*/ 128588 w 306704"/>
                <a:gd name="connsiteY10" fmla="*/ 148590 h 214312"/>
                <a:gd name="connsiteX11" fmla="*/ 122873 w 306704"/>
                <a:gd name="connsiteY11" fmla="*/ 144780 h 214312"/>
                <a:gd name="connsiteX12" fmla="*/ 122873 w 306704"/>
                <a:gd name="connsiteY12" fmla="*/ 66675 h 214312"/>
                <a:gd name="connsiteX13" fmla="*/ 128588 w 306704"/>
                <a:gd name="connsiteY13" fmla="*/ 62865 h 214312"/>
                <a:gd name="connsiteX14" fmla="*/ 198120 w 306704"/>
                <a:gd name="connsiteY14" fmla="*/ 102870 h 214312"/>
                <a:gd name="connsiteX15" fmla="*/ 198120 w 306704"/>
                <a:gd name="connsiteY15" fmla="*/ 110490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6704" h="214312">
                  <a:moveTo>
                    <a:pt x="306705" y="66675"/>
                  </a:moveTo>
                  <a:cubicBezTo>
                    <a:pt x="306705" y="29527"/>
                    <a:pt x="277178" y="0"/>
                    <a:pt x="240030" y="0"/>
                  </a:cubicBezTo>
                  <a:lnTo>
                    <a:pt x="66675" y="0"/>
                  </a:lnTo>
                  <a:cubicBezTo>
                    <a:pt x="29528" y="0"/>
                    <a:pt x="0" y="29527"/>
                    <a:pt x="0" y="66675"/>
                  </a:cubicBezTo>
                  <a:lnTo>
                    <a:pt x="0" y="147638"/>
                  </a:lnTo>
                  <a:cubicBezTo>
                    <a:pt x="0" y="184785"/>
                    <a:pt x="29528" y="214313"/>
                    <a:pt x="66675" y="214313"/>
                  </a:cubicBezTo>
                  <a:lnTo>
                    <a:pt x="240030" y="214313"/>
                  </a:lnTo>
                  <a:cubicBezTo>
                    <a:pt x="277178" y="214313"/>
                    <a:pt x="306705" y="184785"/>
                    <a:pt x="306705" y="147638"/>
                  </a:cubicBezTo>
                  <a:lnTo>
                    <a:pt x="306705" y="66675"/>
                  </a:lnTo>
                  <a:close/>
                  <a:moveTo>
                    <a:pt x="198120" y="110490"/>
                  </a:moveTo>
                  <a:lnTo>
                    <a:pt x="128588" y="148590"/>
                  </a:lnTo>
                  <a:cubicBezTo>
                    <a:pt x="125730" y="150495"/>
                    <a:pt x="122873" y="147638"/>
                    <a:pt x="122873" y="144780"/>
                  </a:cubicBezTo>
                  <a:lnTo>
                    <a:pt x="122873" y="66675"/>
                  </a:lnTo>
                  <a:cubicBezTo>
                    <a:pt x="122873" y="62865"/>
                    <a:pt x="125730" y="60960"/>
                    <a:pt x="128588" y="62865"/>
                  </a:cubicBezTo>
                  <a:lnTo>
                    <a:pt x="198120" y="102870"/>
                  </a:lnTo>
                  <a:cubicBezTo>
                    <a:pt x="200978" y="104775"/>
                    <a:pt x="200978" y="109538"/>
                    <a:pt x="198120" y="11049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0" name="TRANSITION">
            <a:extLst>
              <a:ext uri="{FF2B5EF4-FFF2-40B4-BE49-F238E27FC236}">
                <a16:creationId xmlns:a16="http://schemas.microsoft.com/office/drawing/2014/main" id="{5CB283CB-5788-4325-B8F7-C83FD4087C4C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543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" fill="hold"/>
                                        <p:tgtEl>
                                          <p:spTgt spid="2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3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1.43519E-6 -4.62963E-8 L -1.43519E-6 0.03053 " pathEditMode="relative" rAng="0" ptsTypes="AA">
                                      <p:cBhvr>
                                        <p:cTn id="15" dur="10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1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3" presetClass="path" presetSubtype="0" accel="100000" fill="hold" grpId="1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Motion origin="layout" path="M 0 -3.98148E-6 L 0 -0.04586 " pathEditMode="relative" rAng="0" ptsTypes="AA">
                                      <p:cBhvr>
                                        <p:cTn id="23" dur="1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0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3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52778E-6 1.25E-6 L -0.09664 -0.00015 " pathEditMode="relative" rAng="0" ptsTypes="AA">
                                      <p:cBhvr>
                                        <p:cTn id="30" dur="10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32" y="-14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3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-3.84259E-6 L -0.00275 -0.03891 " pathEditMode="relative" rAng="0" ptsTypes="AA">
                                      <p:cBhvr>
                                        <p:cTn id="35" dur="10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" y="-1953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10" fill="hold"/>
                                        <p:tgtEl>
                                          <p:spTgt spid="31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1" dur="1000" fill="hold"/>
                                        <p:tgtEl>
                                          <p:spTgt spid="31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3" presetClass="path" presetSubtype="0" decel="10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07407E-6 -4.76852E-6 L -0.13729 -4.76852E-6 " pathEditMode="relative" rAng="0" ptsTypes="AA">
                                      <p:cBhvr>
                                        <p:cTn id="43" dur="1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2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3" presetClass="path" presetSubtype="0" fill="hold" grpId="4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07407E-6 -4.76852E-6 L 0.06858 -4.76852E-6 " pathEditMode="relative" rAng="0" ptsTypes="AA">
                                      <p:cBhvr>
                                        <p:cTn id="45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9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10" fill="hold"/>
                                        <p:tgtEl>
                                          <p:spTgt spid="3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3" presetClass="path" presetSubtype="0" decel="10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66667E-6 1.11111E-6 L 0.13744 1.11111E-6 " pathEditMode="relative" rAng="0" ptsTypes="AA">
                                      <p:cBhvr>
                                        <p:cTn id="53" dur="10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2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3" presetClass="path" presetSubtype="0" fill="hold" grpId="4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1.66667E-6 1.11111E-6 L -0.07378 1.11111E-6 " pathEditMode="relative" rAng="0" ptsTypes="AA">
                                      <p:cBhvr>
                                        <p:cTn id="55" dur="3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89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35" presetClass="path" presetSubtype="0" fill="hold" grpId="4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2.91667E-6 0 L 0.05468 0 " pathEditMode="relative" rAng="0" ptsTypes="AA">
                                      <p:cBhvr>
                                        <p:cTn id="65" dur="49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4" y="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3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9.72222E-7 -2.63889E-6 L 0.06438 -2.63889E-6 " pathEditMode="relative" rAng="0" ptsTypes="AA">
                                      <p:cBhvr>
                                        <p:cTn id="70" dur="10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2" y="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3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20385 0.58391 L 0.30353 0.58391 " pathEditMode="relative" rAng="0" ptsTypes="AA">
                                      <p:cBhvr>
                                        <p:cTn id="75" dur="10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7" y="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63" presetClass="path" presetSubtype="0" de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963E-6 0 L -0.37167 0 " pathEditMode="relative" rAng="0" ptsTypes="AA">
                                      <p:cBhvr>
                                        <p:cTn id="8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91" y="0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3.24074E-6 L 0 0.02662 " pathEditMode="relative" rAng="0" ptsTypes="AA">
                                      <p:cBhvr>
                                        <p:cTn id="85" dur="75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31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9" dur="10" fill="hold"/>
                                        <p:tgtEl>
                                          <p:spTgt spid="3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91" dur="1000" fill="hold"/>
                                        <p:tgtEl>
                                          <p:spTgt spid="3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5" dur="10" fill="hold"/>
                                        <p:tgtEl>
                                          <p:spTgt spid="4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97" dur="1000" fill="hold"/>
                                        <p:tgtEl>
                                          <p:spTgt spid="4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1" dur="10" fill="hold"/>
                                        <p:tgtEl>
                                          <p:spTgt spid="4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03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2" presetClass="exit" presetSubtype="8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" presetClass="entr" presetSubtype="8" accel="10000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4" animBg="1"/>
      <p:bldP spid="37" grpId="3" animBg="1"/>
      <p:bldP spid="36" grpId="0" animBg="1"/>
      <p:bldP spid="9" grpId="0"/>
      <p:bldP spid="22" grpId="0" animBg="1"/>
      <p:bldP spid="22" grpId="1" animBg="1"/>
      <p:bldP spid="22" grpId="2" animBg="1"/>
      <p:bldP spid="23" grpId="0"/>
      <p:bldP spid="23" grpId="1"/>
      <p:bldP spid="26" grpId="0"/>
      <p:bldP spid="26" grpId="1"/>
      <p:bldP spid="28" grpId="0"/>
      <p:bldP spid="29" grpId="0"/>
      <p:bldP spid="29" grpId="1"/>
      <p:bldP spid="30" grpId="0"/>
      <p:bldP spid="30" grpId="1"/>
      <p:bldP spid="31" grpId="0" animBg="1"/>
      <p:bldP spid="31" grpId="1" animBg="1"/>
      <p:bldP spid="31" grpId="2" animBg="1"/>
      <p:bldP spid="31" grpId="3" animBg="1"/>
      <p:bldP spid="31" grpId="4" animBg="1"/>
      <p:bldP spid="32" grpId="0" animBg="1"/>
      <p:bldP spid="32" grpId="1" animBg="1"/>
      <p:bldP spid="32" grpId="2" animBg="1"/>
      <p:bldP spid="32" grpId="3" animBg="1"/>
      <p:bldP spid="32" grpId="4" animBg="1"/>
      <p:bldP spid="34" grpId="0"/>
      <p:bldP spid="34" grpId="1"/>
      <p:bldP spid="35" grpId="0"/>
      <p:bldP spid="35" grpId="1"/>
      <p:bldP spid="38" grpId="0"/>
      <p:bldP spid="38" grpId="1"/>
      <p:bldP spid="50" grpId="0" animBg="1"/>
      <p:bldP spid="50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-">
            <a:extLst>
              <a:ext uri="{FF2B5EF4-FFF2-40B4-BE49-F238E27FC236}">
                <a16:creationId xmlns:a16="http://schemas.microsoft.com/office/drawing/2014/main" id="{A7400A01-3E6E-40DE-9815-E543D54CFA70}"/>
              </a:ext>
            </a:extLst>
          </p:cNvPr>
          <p:cNvSpPr/>
          <p:nvPr/>
        </p:nvSpPr>
        <p:spPr>
          <a:xfrm>
            <a:off x="8790039" y="1163803"/>
            <a:ext cx="2182761" cy="8724757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">
            <a:extLst>
              <a:ext uri="{FF2B5EF4-FFF2-40B4-BE49-F238E27FC236}">
                <a16:creationId xmlns:a16="http://schemas.microsoft.com/office/drawing/2014/main" id="{907D9DDA-65C7-4349-A194-67688F20E718}"/>
              </a:ext>
            </a:extLst>
          </p:cNvPr>
          <p:cNvSpPr/>
          <p:nvPr/>
        </p:nvSpPr>
        <p:spPr>
          <a:xfrm>
            <a:off x="552282" y="1437620"/>
            <a:ext cx="3746090" cy="6614416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l="-2176" r="-15526"/>
            </a:stretch>
          </a:blipFill>
          <a:ln>
            <a:noFill/>
          </a:ln>
          <a:effectLst>
            <a:outerShdw blurRad="101600" dist="381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BC7DA14-F8C5-45B9-901E-41188931DC90}"/>
              </a:ext>
            </a:extLst>
          </p:cNvPr>
          <p:cNvSpPr txBox="1"/>
          <p:nvPr/>
        </p:nvSpPr>
        <p:spPr>
          <a:xfrm>
            <a:off x="4484158" y="5047497"/>
            <a:ext cx="41200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Lorem ipsum dolor sit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consectetur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adipiscing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. Ut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posuere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et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ornare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dapibus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risus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odio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iaculis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, sit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euismod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arcu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ipsum at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. In pharetra lacinia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pulvinar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suscipit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Aenean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eu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Phasellus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lacinia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malesuada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massa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a tempus. Sed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rhoncus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dignissim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mattis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eget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egestas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risus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accumsan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1D1C855-434D-4DA9-ABED-0D2E186F331D}"/>
              </a:ext>
            </a:extLst>
          </p:cNvPr>
          <p:cNvSpPr txBox="1"/>
          <p:nvPr/>
        </p:nvSpPr>
        <p:spPr>
          <a:xfrm rot="16200000">
            <a:off x="7449129" y="5317122"/>
            <a:ext cx="49616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80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ExtraBold" panose="00000900000000000000" pitchFamily="2" charset="0"/>
                <a:cs typeface="Poppins ExtraBold" panose="00000900000000000000" pitchFamily="2" charset="0"/>
              </a:rPr>
              <a:t>WWW.YOURDOMAIN.COM</a:t>
            </a:r>
          </a:p>
        </p:txBody>
      </p:sp>
      <p:grpSp>
        <p:nvGrpSpPr>
          <p:cNvPr id="11" name="-">
            <a:extLst>
              <a:ext uri="{FF2B5EF4-FFF2-40B4-BE49-F238E27FC236}">
                <a16:creationId xmlns:a16="http://schemas.microsoft.com/office/drawing/2014/main" id="{3327FF33-E26A-4E37-B16B-7635ABEC7F6A}"/>
              </a:ext>
            </a:extLst>
          </p:cNvPr>
          <p:cNvGrpSpPr/>
          <p:nvPr/>
        </p:nvGrpSpPr>
        <p:grpSpPr>
          <a:xfrm>
            <a:off x="5809553" y="10261734"/>
            <a:ext cx="340162" cy="340162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2" name="-">
              <a:extLst>
                <a:ext uri="{FF2B5EF4-FFF2-40B4-BE49-F238E27FC236}">
                  <a16:creationId xmlns:a16="http://schemas.microsoft.com/office/drawing/2014/main" id="{B3A1ADE1-AF84-4C7B-B496-B29F05DF7B84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3" name="-">
              <a:extLst>
                <a:ext uri="{FF2B5EF4-FFF2-40B4-BE49-F238E27FC236}">
                  <a16:creationId xmlns:a16="http://schemas.microsoft.com/office/drawing/2014/main" id="{02489E28-2195-4E55-A844-529DD3A4D102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14" name="-">
            <a:extLst>
              <a:ext uri="{FF2B5EF4-FFF2-40B4-BE49-F238E27FC236}">
                <a16:creationId xmlns:a16="http://schemas.microsoft.com/office/drawing/2014/main" id="{96C4AAEE-48BE-4D23-8C0A-1755735A7DB8}"/>
              </a:ext>
            </a:extLst>
          </p:cNvPr>
          <p:cNvGrpSpPr/>
          <p:nvPr/>
        </p:nvGrpSpPr>
        <p:grpSpPr>
          <a:xfrm>
            <a:off x="5316318" y="10261735"/>
            <a:ext cx="340164" cy="340160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5" name="-">
              <a:extLst>
                <a:ext uri="{FF2B5EF4-FFF2-40B4-BE49-F238E27FC236}">
                  <a16:creationId xmlns:a16="http://schemas.microsoft.com/office/drawing/2014/main" id="{4CC6A969-E5CC-4165-A376-9E8CD53267A0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16" name="Graphic 1069">
              <a:extLst>
                <a:ext uri="{FF2B5EF4-FFF2-40B4-BE49-F238E27FC236}">
                  <a16:creationId xmlns:a16="http://schemas.microsoft.com/office/drawing/2014/main" id="{92121207-5975-4FEF-B2D9-3F4F09AAD912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17" name="-">
                <a:extLst>
                  <a:ext uri="{FF2B5EF4-FFF2-40B4-BE49-F238E27FC236}">
                    <a16:creationId xmlns:a16="http://schemas.microsoft.com/office/drawing/2014/main" id="{560EDED1-ECF2-413C-8626-B629A19DAE8C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8" name="-">
                <a:extLst>
                  <a:ext uri="{FF2B5EF4-FFF2-40B4-BE49-F238E27FC236}">
                    <a16:creationId xmlns:a16="http://schemas.microsoft.com/office/drawing/2014/main" id="{5FED5E77-94BD-4E67-8344-F54448704029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19" name="-">
            <a:extLst>
              <a:ext uri="{FF2B5EF4-FFF2-40B4-BE49-F238E27FC236}">
                <a16:creationId xmlns:a16="http://schemas.microsoft.com/office/drawing/2014/main" id="{F19757B6-365B-4043-93FE-6DB3C40D7702}"/>
              </a:ext>
            </a:extLst>
          </p:cNvPr>
          <p:cNvGrpSpPr/>
          <p:nvPr/>
        </p:nvGrpSpPr>
        <p:grpSpPr>
          <a:xfrm>
            <a:off x="4827807" y="10262979"/>
            <a:ext cx="337672" cy="337672"/>
            <a:chOff x="4618064" y="10338658"/>
            <a:chExt cx="448680" cy="448680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0" name="-">
              <a:extLst>
                <a:ext uri="{FF2B5EF4-FFF2-40B4-BE49-F238E27FC236}">
                  <a16:creationId xmlns:a16="http://schemas.microsoft.com/office/drawing/2014/main" id="{9B5FFE21-5D1D-434F-BB49-E1D9CB6979E6}"/>
                </a:ext>
              </a:extLst>
            </p:cNvPr>
            <p:cNvSpPr/>
            <p:nvPr/>
          </p:nvSpPr>
          <p:spPr>
            <a:xfrm>
              <a:off x="4618064" y="10338658"/>
              <a:ext cx="448680" cy="448680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21" name="-">
              <a:extLst>
                <a:ext uri="{FF2B5EF4-FFF2-40B4-BE49-F238E27FC236}">
                  <a16:creationId xmlns:a16="http://schemas.microsoft.com/office/drawing/2014/main" id="{B73A53F9-2566-418F-9D27-3CD141788284}"/>
                </a:ext>
              </a:extLst>
            </p:cNvPr>
            <p:cNvSpPr/>
            <p:nvPr/>
          </p:nvSpPr>
          <p:spPr>
            <a:xfrm>
              <a:off x="4687396" y="10459383"/>
              <a:ext cx="306704" cy="214312"/>
            </a:xfrm>
            <a:custGeom>
              <a:avLst/>
              <a:gdLst>
                <a:gd name="connsiteX0" fmla="*/ 306705 w 306704"/>
                <a:gd name="connsiteY0" fmla="*/ 66675 h 214312"/>
                <a:gd name="connsiteX1" fmla="*/ 240030 w 306704"/>
                <a:gd name="connsiteY1" fmla="*/ 0 h 214312"/>
                <a:gd name="connsiteX2" fmla="*/ 66675 w 306704"/>
                <a:gd name="connsiteY2" fmla="*/ 0 h 214312"/>
                <a:gd name="connsiteX3" fmla="*/ 0 w 306704"/>
                <a:gd name="connsiteY3" fmla="*/ 66675 h 214312"/>
                <a:gd name="connsiteX4" fmla="*/ 0 w 306704"/>
                <a:gd name="connsiteY4" fmla="*/ 147638 h 214312"/>
                <a:gd name="connsiteX5" fmla="*/ 66675 w 306704"/>
                <a:gd name="connsiteY5" fmla="*/ 214313 h 214312"/>
                <a:gd name="connsiteX6" fmla="*/ 240030 w 306704"/>
                <a:gd name="connsiteY6" fmla="*/ 214313 h 214312"/>
                <a:gd name="connsiteX7" fmla="*/ 306705 w 306704"/>
                <a:gd name="connsiteY7" fmla="*/ 147638 h 214312"/>
                <a:gd name="connsiteX8" fmla="*/ 306705 w 306704"/>
                <a:gd name="connsiteY8" fmla="*/ 66675 h 214312"/>
                <a:gd name="connsiteX9" fmla="*/ 198120 w 306704"/>
                <a:gd name="connsiteY9" fmla="*/ 110490 h 214312"/>
                <a:gd name="connsiteX10" fmla="*/ 128588 w 306704"/>
                <a:gd name="connsiteY10" fmla="*/ 148590 h 214312"/>
                <a:gd name="connsiteX11" fmla="*/ 122873 w 306704"/>
                <a:gd name="connsiteY11" fmla="*/ 144780 h 214312"/>
                <a:gd name="connsiteX12" fmla="*/ 122873 w 306704"/>
                <a:gd name="connsiteY12" fmla="*/ 66675 h 214312"/>
                <a:gd name="connsiteX13" fmla="*/ 128588 w 306704"/>
                <a:gd name="connsiteY13" fmla="*/ 62865 h 214312"/>
                <a:gd name="connsiteX14" fmla="*/ 198120 w 306704"/>
                <a:gd name="connsiteY14" fmla="*/ 102870 h 214312"/>
                <a:gd name="connsiteX15" fmla="*/ 198120 w 306704"/>
                <a:gd name="connsiteY15" fmla="*/ 110490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6704" h="214312">
                  <a:moveTo>
                    <a:pt x="306705" y="66675"/>
                  </a:moveTo>
                  <a:cubicBezTo>
                    <a:pt x="306705" y="29527"/>
                    <a:pt x="277178" y="0"/>
                    <a:pt x="240030" y="0"/>
                  </a:cubicBezTo>
                  <a:lnTo>
                    <a:pt x="66675" y="0"/>
                  </a:lnTo>
                  <a:cubicBezTo>
                    <a:pt x="29528" y="0"/>
                    <a:pt x="0" y="29527"/>
                    <a:pt x="0" y="66675"/>
                  </a:cubicBezTo>
                  <a:lnTo>
                    <a:pt x="0" y="147638"/>
                  </a:lnTo>
                  <a:cubicBezTo>
                    <a:pt x="0" y="184785"/>
                    <a:pt x="29528" y="214313"/>
                    <a:pt x="66675" y="214313"/>
                  </a:cubicBezTo>
                  <a:lnTo>
                    <a:pt x="240030" y="214313"/>
                  </a:lnTo>
                  <a:cubicBezTo>
                    <a:pt x="277178" y="214313"/>
                    <a:pt x="306705" y="184785"/>
                    <a:pt x="306705" y="147638"/>
                  </a:cubicBezTo>
                  <a:lnTo>
                    <a:pt x="306705" y="66675"/>
                  </a:lnTo>
                  <a:close/>
                  <a:moveTo>
                    <a:pt x="198120" y="110490"/>
                  </a:moveTo>
                  <a:lnTo>
                    <a:pt x="128588" y="148590"/>
                  </a:lnTo>
                  <a:cubicBezTo>
                    <a:pt x="125730" y="150495"/>
                    <a:pt x="122873" y="147638"/>
                    <a:pt x="122873" y="144780"/>
                  </a:cubicBezTo>
                  <a:lnTo>
                    <a:pt x="122873" y="66675"/>
                  </a:lnTo>
                  <a:cubicBezTo>
                    <a:pt x="122873" y="62865"/>
                    <a:pt x="125730" y="60960"/>
                    <a:pt x="128588" y="62865"/>
                  </a:cubicBezTo>
                  <a:lnTo>
                    <a:pt x="198120" y="102870"/>
                  </a:lnTo>
                  <a:cubicBezTo>
                    <a:pt x="200978" y="104775"/>
                    <a:pt x="200978" y="109538"/>
                    <a:pt x="198120" y="11049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2" name="-">
            <a:extLst>
              <a:ext uri="{FF2B5EF4-FFF2-40B4-BE49-F238E27FC236}">
                <a16:creationId xmlns:a16="http://schemas.microsoft.com/office/drawing/2014/main" id="{8CA3C953-C5C8-429C-9CCB-A7A9EC05E878}"/>
              </a:ext>
            </a:extLst>
          </p:cNvPr>
          <p:cNvSpPr/>
          <p:nvPr/>
        </p:nvSpPr>
        <p:spPr>
          <a:xfrm>
            <a:off x="6078495" y="6554147"/>
            <a:ext cx="2397288" cy="486424"/>
          </a:xfrm>
          <a:prstGeom prst="roundRect">
            <a:avLst>
              <a:gd name="adj" fmla="val 50000"/>
            </a:avLst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7BE1EEA-0FED-41FA-A59D-60E8E5DFC131}"/>
              </a:ext>
            </a:extLst>
          </p:cNvPr>
          <p:cNvSpPr txBox="1"/>
          <p:nvPr/>
        </p:nvSpPr>
        <p:spPr>
          <a:xfrm>
            <a:off x="6383304" y="6628082"/>
            <a:ext cx="17876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30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LINK ON BIO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C88537F-5B02-4B09-BBE1-770C134F5ADC}"/>
              </a:ext>
            </a:extLst>
          </p:cNvPr>
          <p:cNvSpPr txBox="1"/>
          <p:nvPr/>
        </p:nvSpPr>
        <p:spPr>
          <a:xfrm>
            <a:off x="5644788" y="2607249"/>
            <a:ext cx="295946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8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CRE -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B03FAA9-3B25-4390-A0E6-9CD39A8516D6}"/>
              </a:ext>
            </a:extLst>
          </p:cNvPr>
          <p:cNvSpPr txBox="1"/>
          <p:nvPr/>
        </p:nvSpPr>
        <p:spPr>
          <a:xfrm>
            <a:off x="5777838" y="4333045"/>
            <a:ext cx="28264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5400" spc="300" dirty="0">
                <a:ln w="38100"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DESIGN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7C54BD4-3942-4314-BB12-3213B849E0DD}"/>
              </a:ext>
            </a:extLst>
          </p:cNvPr>
          <p:cNvSpPr txBox="1"/>
          <p:nvPr/>
        </p:nvSpPr>
        <p:spPr>
          <a:xfrm>
            <a:off x="4378565" y="307039"/>
            <a:ext cx="22156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solidFill>
                  <a:schemeClr val="tx2">
                    <a:lumMod val="7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YOUR 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LOGO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A20ECD8-B75A-474B-AD8A-A7DFDA9EB798}"/>
              </a:ext>
            </a:extLst>
          </p:cNvPr>
          <p:cNvSpPr txBox="1"/>
          <p:nvPr/>
        </p:nvSpPr>
        <p:spPr>
          <a:xfrm>
            <a:off x="5043663" y="3418688"/>
            <a:ext cx="356059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8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ATIVE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521566A-2BB1-4BD8-9FC1-2AC7190FF902}"/>
              </a:ext>
            </a:extLst>
          </p:cNvPr>
          <p:cNvSpPr txBox="1"/>
          <p:nvPr/>
        </p:nvSpPr>
        <p:spPr>
          <a:xfrm>
            <a:off x="128327" y="5813110"/>
            <a:ext cx="29128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Lorem 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ipsum dolor 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sit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consectetur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adipiscing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8E8C4C2-87AB-49EC-B0F8-58FCD881DFD6}"/>
              </a:ext>
            </a:extLst>
          </p:cNvPr>
          <p:cNvSpPr txBox="1"/>
          <p:nvPr/>
        </p:nvSpPr>
        <p:spPr>
          <a:xfrm>
            <a:off x="453083" y="8529340"/>
            <a:ext cx="487345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spc="600" dirty="0">
                <a:ln w="38100"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LOREM IPSUM.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2DCBAF9-A9FB-4BA4-BFD5-F06A086695F7}"/>
              </a:ext>
            </a:extLst>
          </p:cNvPr>
          <p:cNvSpPr txBox="1"/>
          <p:nvPr/>
        </p:nvSpPr>
        <p:spPr>
          <a:xfrm>
            <a:off x="465783" y="9099142"/>
            <a:ext cx="41200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Lorem ipsum dolor sit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amet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consectetur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adipiscing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. Ut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posuere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et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ornare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dapibus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</a:p>
        </p:txBody>
      </p:sp>
      <p:sp>
        <p:nvSpPr>
          <p:cNvPr id="31" name="-">
            <a:extLst>
              <a:ext uri="{FF2B5EF4-FFF2-40B4-BE49-F238E27FC236}">
                <a16:creationId xmlns:a16="http://schemas.microsoft.com/office/drawing/2014/main" id="{FA8DD5D7-03EE-4A6E-AAF4-2F932C57B2FF}"/>
              </a:ext>
            </a:extLst>
          </p:cNvPr>
          <p:cNvSpPr/>
          <p:nvPr/>
        </p:nvSpPr>
        <p:spPr>
          <a:xfrm>
            <a:off x="-1081366" y="1557877"/>
            <a:ext cx="3015574" cy="234314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-">
            <a:extLst>
              <a:ext uri="{FF2B5EF4-FFF2-40B4-BE49-F238E27FC236}">
                <a16:creationId xmlns:a16="http://schemas.microsoft.com/office/drawing/2014/main" id="{0BE873BE-DB9A-44EF-A903-D8E9E1749A9F}"/>
              </a:ext>
            </a:extLst>
          </p:cNvPr>
          <p:cNvSpPr/>
          <p:nvPr/>
        </p:nvSpPr>
        <p:spPr>
          <a:xfrm>
            <a:off x="2376128" y="8052036"/>
            <a:ext cx="3015574" cy="477304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-">
            <a:extLst>
              <a:ext uri="{FF2B5EF4-FFF2-40B4-BE49-F238E27FC236}">
                <a16:creationId xmlns:a16="http://schemas.microsoft.com/office/drawing/2014/main" id="{675E5296-E5C5-4C06-BE97-4E8C721445E9}"/>
              </a:ext>
            </a:extLst>
          </p:cNvPr>
          <p:cNvCxnSpPr/>
          <p:nvPr/>
        </p:nvCxnSpPr>
        <p:spPr>
          <a:xfrm flipH="1">
            <a:off x="-303851" y="1180924"/>
            <a:ext cx="11816969" cy="0"/>
          </a:xfrm>
          <a:prstGeom prst="line">
            <a:avLst/>
          </a:prstGeom>
          <a:ln w="4762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-">
            <a:extLst>
              <a:ext uri="{FF2B5EF4-FFF2-40B4-BE49-F238E27FC236}">
                <a16:creationId xmlns:a16="http://schemas.microsoft.com/office/drawing/2014/main" id="{85090231-C144-445A-B65E-8D16B5439563}"/>
              </a:ext>
            </a:extLst>
          </p:cNvPr>
          <p:cNvCxnSpPr/>
          <p:nvPr/>
        </p:nvCxnSpPr>
        <p:spPr>
          <a:xfrm flipH="1">
            <a:off x="-303851" y="9863160"/>
            <a:ext cx="11816969" cy="0"/>
          </a:xfrm>
          <a:prstGeom prst="line">
            <a:avLst/>
          </a:prstGeom>
          <a:ln w="4762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RANSITION">
            <a:extLst>
              <a:ext uri="{FF2B5EF4-FFF2-40B4-BE49-F238E27FC236}">
                <a16:creationId xmlns:a16="http://schemas.microsoft.com/office/drawing/2014/main" id="{05BE5928-D764-4042-9545-4AE97E8BF647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2420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fade/>
      </p:transition>
    </mc:Choice>
    <mc:Fallback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08333E-6 0 L 0.0447 0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8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10" fill="hold"/>
                                        <p:tgtEl>
                                          <p:spTgt spid="2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4.44444E-6 2.36111E-6 L -4.44444E-6 0.03052 " pathEditMode="relative" rAng="0" ptsTypes="AA">
                                      <p:cBhvr>
                                        <p:cTn id="20" dur="10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19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" fill="hold"/>
                                        <p:tgtEl>
                                          <p:spTgt spid="1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" fill="hold"/>
                                        <p:tgtEl>
                                          <p:spTgt spid="1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10" fill="hold"/>
                                        <p:tgtEl>
                                          <p:spTgt spid="1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3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44444E-6 -9.25926E-8 L 0.06438 -9.25926E-8 " pathEditMode="relative" rAng="0" ptsTypes="AA">
                                      <p:cBhvr>
                                        <p:cTn id="46" dur="1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2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3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94444E-6 -1.2963E-6 L 0.09621 -0.00014 " pathEditMode="relative" rAng="0" ptsTypes="AA">
                                      <p:cBhvr>
                                        <p:cTn id="51" dur="10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3" y="-14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3" presetClass="path" presetSubtype="0" accel="100000" fill="hold" grpId="1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Motion origin="layout" path="M 0 -3.98148E-6 L 0 -0.04586 " pathEditMode="relative" rAng="0" ptsTypes="AA">
                                      <p:cBhvr>
                                        <p:cTn id="56" dur="1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0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3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87037E-6 5.09259E-7 L 0.09968 5.09259E-7 " pathEditMode="relative" rAng="0" ptsTypes="AA">
                                      <p:cBhvr>
                                        <p:cTn id="61" dur="10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7" y="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3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85185E-7 4.67593E-6 L -0.09664 -0.00015 " pathEditMode="relative" rAng="0" ptsTypes="AA">
                                      <p:cBhvr>
                                        <p:cTn id="68" dur="10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32" y="-14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63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6.01852E-7 -4.16667E-7 L -0.00275 -0.03892 " pathEditMode="relative" rAng="0" ptsTypes="AA">
                                      <p:cBhvr>
                                        <p:cTn id="73" dur="10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" y="-1953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10" fill="hold"/>
                                        <p:tgtEl>
                                          <p:spTgt spid="31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9" dur="1000" fill="hold"/>
                                        <p:tgtEl>
                                          <p:spTgt spid="31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63" presetClass="path" presetSubtype="0" decel="10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14815E-6 -3.10185E-6 L -0.13729 -3.10185E-6 " pathEditMode="relative" rAng="0" ptsTypes="AA">
                                      <p:cBhvr>
                                        <p:cTn id="81" dur="1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58" y="0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63" presetClass="path" presetSubtype="0" fill="hold" grpId="4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14815E-6 -3.10185E-6 L 0.06858 -3.10185E-6 " pathEditMode="relative" rAng="0" ptsTypes="AA">
                                      <p:cBhvr>
                                        <p:cTn id="83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9" y="0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7" dur="10" fill="hold"/>
                                        <p:tgtEl>
                                          <p:spTgt spid="3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89" dur="1000" fill="hold"/>
                                        <p:tgtEl>
                                          <p:spTgt spid="3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63" presetClass="path" presetSubtype="0" decel="10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68519E-6 2.31481E-6 L 0.13744 2.31481E-6 " pathEditMode="relative" rAng="0" ptsTypes="AA">
                                      <p:cBhvr>
                                        <p:cTn id="91" dur="10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2" y="0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63" presetClass="path" presetSubtype="0" fill="hold" grpId="4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2.68519E-6 2.31481E-6 L -0.07379 2.31481E-6 " pathEditMode="relative" rAng="0" ptsTypes="AA">
                                      <p:cBhvr>
                                        <p:cTn id="93" dur="3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89" y="0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7" dur="1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99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63" presetClass="path" presetSubtype="0" decel="10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96296E-6 3.10185E-6 L -2.96296E-6 -0.39757 " pathEditMode="relative" rAng="0" ptsTypes="AA">
                                      <p:cBhvr>
                                        <p:cTn id="101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878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3" dur="1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15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63" presetClass="path" presetSubtype="0" decel="10000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81481E-6 3.65741E-6 L -0.40552 3.65741E-6 " pathEditMode="relative" rAng="0" ptsTypes="AA">
                                      <p:cBhvr>
                                        <p:cTn id="117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84" y="0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35" presetClass="path" presetSubtype="0" fill="hold" grpId="4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4.81481E-6 3.65741E-6 L -4.81481E-6 0.0311 " pathEditMode="relative" rAng="0" ptsTypes="AA">
                                      <p:cBhvr>
                                        <p:cTn id="119" dur="3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48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2" presetClass="exit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" presetClass="entr" presetSubtype="2" accel="10000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  <p:bldP spid="8" grpId="3" animBg="1"/>
      <p:bldP spid="4" grpId="0" animBg="1"/>
      <p:bldP spid="4" grpId="1" animBg="1"/>
      <p:bldP spid="4" grpId="2" animBg="1"/>
      <p:bldP spid="4" grpId="3" animBg="1"/>
      <p:bldP spid="4" grpId="4" animBg="1"/>
      <p:bldP spid="9" grpId="0"/>
      <p:bldP spid="10" grpId="0"/>
      <p:bldP spid="10" grpId="1"/>
      <p:bldP spid="22" grpId="0" animBg="1"/>
      <p:bldP spid="22" grpId="1" animBg="1"/>
      <p:bldP spid="22" grpId="2" animBg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9" grpId="0"/>
      <p:bldP spid="29" grpId="1"/>
      <p:bldP spid="30" grpId="0"/>
      <p:bldP spid="30" grpId="1"/>
      <p:bldP spid="31" grpId="0" animBg="1"/>
      <p:bldP spid="31" grpId="1" animBg="1"/>
      <p:bldP spid="31" grpId="2" animBg="1"/>
      <p:bldP spid="31" grpId="3" animBg="1"/>
      <p:bldP spid="31" grpId="4" animBg="1"/>
      <p:bldP spid="32" grpId="0" animBg="1"/>
      <p:bldP spid="32" grpId="1" animBg="1"/>
      <p:bldP spid="32" grpId="2" animBg="1"/>
      <p:bldP spid="32" grpId="3" animBg="1"/>
      <p:bldP spid="32" grpId="4" animBg="1"/>
      <p:bldP spid="34" grpId="0" animBg="1"/>
      <p:bldP spid="3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-">
            <a:extLst>
              <a:ext uri="{FF2B5EF4-FFF2-40B4-BE49-F238E27FC236}">
                <a16:creationId xmlns:a16="http://schemas.microsoft.com/office/drawing/2014/main" id="{A7400A01-3E6E-40DE-9815-E543D54CFA70}"/>
              </a:ext>
            </a:extLst>
          </p:cNvPr>
          <p:cNvSpPr/>
          <p:nvPr/>
        </p:nvSpPr>
        <p:spPr>
          <a:xfrm>
            <a:off x="7581" y="2607249"/>
            <a:ext cx="2182761" cy="8365551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">
            <a:extLst>
              <a:ext uri="{FF2B5EF4-FFF2-40B4-BE49-F238E27FC236}">
                <a16:creationId xmlns:a16="http://schemas.microsoft.com/office/drawing/2014/main" id="{907D9DDA-65C7-4349-A194-67688F20E718}"/>
              </a:ext>
            </a:extLst>
          </p:cNvPr>
          <p:cNvSpPr/>
          <p:nvPr/>
        </p:nvSpPr>
        <p:spPr>
          <a:xfrm>
            <a:off x="6755729" y="3005591"/>
            <a:ext cx="3746090" cy="6614416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l="-8856" r="-8856"/>
            </a:stretch>
          </a:blipFill>
          <a:ln>
            <a:noFill/>
          </a:ln>
          <a:effectLst>
            <a:outerShdw blurRad="101600" dist="381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BC7DA14-F8C5-45B9-901E-41188931DC90}"/>
              </a:ext>
            </a:extLst>
          </p:cNvPr>
          <p:cNvSpPr txBox="1"/>
          <p:nvPr/>
        </p:nvSpPr>
        <p:spPr>
          <a:xfrm>
            <a:off x="2297017" y="4724270"/>
            <a:ext cx="412009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Lorem ipsum dolor sit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consectetur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adipiscing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. Ut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posuere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et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ornare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dapibus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risus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odio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iaculis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, sit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euismod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arcu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ipsum at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. In pharetra lacinia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pulvinar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suscipit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Aenean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eu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Phasellus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lacinia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malesuada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massa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a tempus. Sed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rhoncus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dignissim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mattis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eget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egestas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risus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accumsan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</a:p>
        </p:txBody>
      </p:sp>
      <p:sp>
        <p:nvSpPr>
          <p:cNvPr id="22" name="-">
            <a:extLst>
              <a:ext uri="{FF2B5EF4-FFF2-40B4-BE49-F238E27FC236}">
                <a16:creationId xmlns:a16="http://schemas.microsoft.com/office/drawing/2014/main" id="{8CA3C953-C5C8-429C-9CCB-A7A9EC05E878}"/>
              </a:ext>
            </a:extLst>
          </p:cNvPr>
          <p:cNvSpPr/>
          <p:nvPr/>
        </p:nvSpPr>
        <p:spPr>
          <a:xfrm>
            <a:off x="2346487" y="6846146"/>
            <a:ext cx="2397288" cy="486424"/>
          </a:xfrm>
          <a:prstGeom prst="roundRect">
            <a:avLst>
              <a:gd name="adj" fmla="val 50000"/>
            </a:avLst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7BE1EEA-0FED-41FA-A59D-60E8E5DFC131}"/>
              </a:ext>
            </a:extLst>
          </p:cNvPr>
          <p:cNvSpPr txBox="1"/>
          <p:nvPr/>
        </p:nvSpPr>
        <p:spPr>
          <a:xfrm>
            <a:off x="2576756" y="6920081"/>
            <a:ext cx="19367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30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LINK ON BIO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C88537F-5B02-4B09-BBE1-770C134F5ADC}"/>
              </a:ext>
            </a:extLst>
          </p:cNvPr>
          <p:cNvSpPr txBox="1"/>
          <p:nvPr/>
        </p:nvSpPr>
        <p:spPr>
          <a:xfrm>
            <a:off x="2585610" y="823541"/>
            <a:ext cx="580158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8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MAXIMUM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7C54BD4-3942-4314-BB12-3213B849E0DD}"/>
              </a:ext>
            </a:extLst>
          </p:cNvPr>
          <p:cNvSpPr txBox="1"/>
          <p:nvPr/>
        </p:nvSpPr>
        <p:spPr>
          <a:xfrm>
            <a:off x="4378565" y="307039"/>
            <a:ext cx="22156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YOUR LOGO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A20ECD8-B75A-474B-AD8A-A7DFDA9EB798}"/>
              </a:ext>
            </a:extLst>
          </p:cNvPr>
          <p:cNvSpPr txBox="1"/>
          <p:nvPr/>
        </p:nvSpPr>
        <p:spPr>
          <a:xfrm>
            <a:off x="2235352" y="1731732"/>
            <a:ext cx="650210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spc="6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YOUR PROFITS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521566A-2BB1-4BD8-9FC1-2AC7190FF902}"/>
              </a:ext>
            </a:extLst>
          </p:cNvPr>
          <p:cNvSpPr txBox="1"/>
          <p:nvPr/>
        </p:nvSpPr>
        <p:spPr>
          <a:xfrm>
            <a:off x="2340431" y="3378137"/>
            <a:ext cx="29128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Lorem 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ipsum dolor 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sit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consectetur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adipiscing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.</a:t>
            </a:r>
          </a:p>
        </p:txBody>
      </p:sp>
      <p:sp>
        <p:nvSpPr>
          <p:cNvPr id="31" name="-">
            <a:extLst>
              <a:ext uri="{FF2B5EF4-FFF2-40B4-BE49-F238E27FC236}">
                <a16:creationId xmlns:a16="http://schemas.microsoft.com/office/drawing/2014/main" id="{FA8DD5D7-03EE-4A6E-AAF4-2F932C57B2FF}"/>
              </a:ext>
            </a:extLst>
          </p:cNvPr>
          <p:cNvSpPr/>
          <p:nvPr/>
        </p:nvSpPr>
        <p:spPr>
          <a:xfrm>
            <a:off x="3796847" y="2907905"/>
            <a:ext cx="3015574" cy="234314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-">
            <a:extLst>
              <a:ext uri="{FF2B5EF4-FFF2-40B4-BE49-F238E27FC236}">
                <a16:creationId xmlns:a16="http://schemas.microsoft.com/office/drawing/2014/main" id="{0BE873BE-DB9A-44EF-A903-D8E9E1749A9F}"/>
              </a:ext>
            </a:extLst>
          </p:cNvPr>
          <p:cNvSpPr/>
          <p:nvPr/>
        </p:nvSpPr>
        <p:spPr>
          <a:xfrm>
            <a:off x="2800434" y="8052036"/>
            <a:ext cx="3015574" cy="477304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-">
            <a:extLst>
              <a:ext uri="{FF2B5EF4-FFF2-40B4-BE49-F238E27FC236}">
                <a16:creationId xmlns:a16="http://schemas.microsoft.com/office/drawing/2014/main" id="{675E5296-E5C5-4C06-BE97-4E8C721445E9}"/>
              </a:ext>
            </a:extLst>
          </p:cNvPr>
          <p:cNvCxnSpPr/>
          <p:nvPr/>
        </p:nvCxnSpPr>
        <p:spPr>
          <a:xfrm flipH="1">
            <a:off x="-303851" y="2607249"/>
            <a:ext cx="11816969" cy="0"/>
          </a:xfrm>
          <a:prstGeom prst="line">
            <a:avLst/>
          </a:prstGeom>
          <a:ln w="4762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-">
            <a:extLst>
              <a:ext uri="{FF2B5EF4-FFF2-40B4-BE49-F238E27FC236}">
                <a16:creationId xmlns:a16="http://schemas.microsoft.com/office/drawing/2014/main" id="{85090231-C144-445A-B65E-8D16B5439563}"/>
              </a:ext>
            </a:extLst>
          </p:cNvPr>
          <p:cNvCxnSpPr/>
          <p:nvPr/>
        </p:nvCxnSpPr>
        <p:spPr>
          <a:xfrm flipH="1">
            <a:off x="-303851" y="9863160"/>
            <a:ext cx="11816969" cy="0"/>
          </a:xfrm>
          <a:prstGeom prst="line">
            <a:avLst/>
          </a:prstGeom>
          <a:ln w="4762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B4BCC8BE-2411-47C7-BBC4-E6A56AE86AB6}"/>
              </a:ext>
            </a:extLst>
          </p:cNvPr>
          <p:cNvSpPr txBox="1"/>
          <p:nvPr/>
        </p:nvSpPr>
        <p:spPr>
          <a:xfrm rot="16200000">
            <a:off x="-1596944" y="6641896"/>
            <a:ext cx="487345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spc="600" dirty="0">
                <a:ln w="38100">
                  <a:noFill/>
                </a:ln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LOREM IPSUM.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F1081D8-76E1-4221-9C76-EE0059912C15}"/>
              </a:ext>
            </a:extLst>
          </p:cNvPr>
          <p:cNvSpPr txBox="1"/>
          <p:nvPr/>
        </p:nvSpPr>
        <p:spPr>
          <a:xfrm rot="16200000">
            <a:off x="-797808" y="7162247"/>
            <a:ext cx="41200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Kanit ExtraBold" pitchFamily="2" charset="-34"/>
                <a:cs typeface="Kanit ExtraBold" pitchFamily="2" charset="-34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Kanit ExtraBold" pitchFamily="2" charset="-34"/>
                <a:cs typeface="Kanit ExtraBold" pitchFamily="2" charset="-34"/>
              </a:rPr>
              <a:t>amet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consectetur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adipiscing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. Ut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posuere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et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ornare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dapibus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BB1E23B-2E87-4B11-B128-593D0EB77B97}"/>
              </a:ext>
            </a:extLst>
          </p:cNvPr>
          <p:cNvSpPr txBox="1"/>
          <p:nvPr/>
        </p:nvSpPr>
        <p:spPr>
          <a:xfrm>
            <a:off x="3185930" y="10492281"/>
            <a:ext cx="46009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spc="800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ExtraBold" panose="00000900000000000000" pitchFamily="2" charset="0"/>
                <a:cs typeface="Poppins ExtraBold" panose="00000900000000000000" pitchFamily="2" charset="0"/>
              </a:rPr>
              <a:t>WWW.YOURDOMAIN.COM</a:t>
            </a:r>
          </a:p>
        </p:txBody>
      </p:sp>
      <p:grpSp>
        <p:nvGrpSpPr>
          <p:cNvPr id="37" name="-">
            <a:extLst>
              <a:ext uri="{FF2B5EF4-FFF2-40B4-BE49-F238E27FC236}">
                <a16:creationId xmlns:a16="http://schemas.microsoft.com/office/drawing/2014/main" id="{33150DF1-2CEB-4565-A641-75D02654C1A9}"/>
              </a:ext>
            </a:extLst>
          </p:cNvPr>
          <p:cNvGrpSpPr/>
          <p:nvPr/>
        </p:nvGrpSpPr>
        <p:grpSpPr>
          <a:xfrm>
            <a:off x="5809553" y="10074875"/>
            <a:ext cx="340162" cy="340162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8" name="-">
              <a:extLst>
                <a:ext uri="{FF2B5EF4-FFF2-40B4-BE49-F238E27FC236}">
                  <a16:creationId xmlns:a16="http://schemas.microsoft.com/office/drawing/2014/main" id="{03D480E5-9B52-4ADA-9E9C-3DB36CCF42C9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39" name="-">
              <a:extLst>
                <a:ext uri="{FF2B5EF4-FFF2-40B4-BE49-F238E27FC236}">
                  <a16:creationId xmlns:a16="http://schemas.microsoft.com/office/drawing/2014/main" id="{1FB5843D-6AC1-4966-930C-3E750E138610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40" name="-">
            <a:extLst>
              <a:ext uri="{FF2B5EF4-FFF2-40B4-BE49-F238E27FC236}">
                <a16:creationId xmlns:a16="http://schemas.microsoft.com/office/drawing/2014/main" id="{D54C78A9-DB5B-4E22-8C42-9C4C4695A750}"/>
              </a:ext>
            </a:extLst>
          </p:cNvPr>
          <p:cNvGrpSpPr/>
          <p:nvPr/>
        </p:nvGrpSpPr>
        <p:grpSpPr>
          <a:xfrm>
            <a:off x="5316318" y="10074876"/>
            <a:ext cx="340164" cy="340160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41" name="-">
              <a:extLst>
                <a:ext uri="{FF2B5EF4-FFF2-40B4-BE49-F238E27FC236}">
                  <a16:creationId xmlns:a16="http://schemas.microsoft.com/office/drawing/2014/main" id="{5459B311-C295-4BFF-9649-3EBACA65BBED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42" name="Graphic 1069">
              <a:extLst>
                <a:ext uri="{FF2B5EF4-FFF2-40B4-BE49-F238E27FC236}">
                  <a16:creationId xmlns:a16="http://schemas.microsoft.com/office/drawing/2014/main" id="{AB31F863-D3B0-4549-A29C-19867F18B931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43" name="-">
                <a:extLst>
                  <a:ext uri="{FF2B5EF4-FFF2-40B4-BE49-F238E27FC236}">
                    <a16:creationId xmlns:a16="http://schemas.microsoft.com/office/drawing/2014/main" id="{F85432AF-888D-4B97-A6CF-21A024CA5B28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44" name="-">
                <a:extLst>
                  <a:ext uri="{FF2B5EF4-FFF2-40B4-BE49-F238E27FC236}">
                    <a16:creationId xmlns:a16="http://schemas.microsoft.com/office/drawing/2014/main" id="{208BC35F-D3C5-4038-AFEA-D4BA9AD3DB92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45" name="-">
            <a:extLst>
              <a:ext uri="{FF2B5EF4-FFF2-40B4-BE49-F238E27FC236}">
                <a16:creationId xmlns:a16="http://schemas.microsoft.com/office/drawing/2014/main" id="{C990DB86-72D9-4DC6-B389-257AAF4C169C}"/>
              </a:ext>
            </a:extLst>
          </p:cNvPr>
          <p:cNvGrpSpPr/>
          <p:nvPr/>
        </p:nvGrpSpPr>
        <p:grpSpPr>
          <a:xfrm>
            <a:off x="4827807" y="10076120"/>
            <a:ext cx="337672" cy="337672"/>
            <a:chOff x="4618064" y="10338658"/>
            <a:chExt cx="448680" cy="448680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46" name="-">
              <a:extLst>
                <a:ext uri="{FF2B5EF4-FFF2-40B4-BE49-F238E27FC236}">
                  <a16:creationId xmlns:a16="http://schemas.microsoft.com/office/drawing/2014/main" id="{0C2560FC-4B42-44F9-8950-40F415730B33}"/>
                </a:ext>
              </a:extLst>
            </p:cNvPr>
            <p:cNvSpPr/>
            <p:nvPr/>
          </p:nvSpPr>
          <p:spPr>
            <a:xfrm>
              <a:off x="4618064" y="10338658"/>
              <a:ext cx="448680" cy="448680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47" name="-">
              <a:extLst>
                <a:ext uri="{FF2B5EF4-FFF2-40B4-BE49-F238E27FC236}">
                  <a16:creationId xmlns:a16="http://schemas.microsoft.com/office/drawing/2014/main" id="{ECE3B834-0730-48CE-99EA-B3CEDD934CCB}"/>
                </a:ext>
              </a:extLst>
            </p:cNvPr>
            <p:cNvSpPr/>
            <p:nvPr/>
          </p:nvSpPr>
          <p:spPr>
            <a:xfrm>
              <a:off x="4687396" y="10459383"/>
              <a:ext cx="306704" cy="214312"/>
            </a:xfrm>
            <a:custGeom>
              <a:avLst/>
              <a:gdLst>
                <a:gd name="connsiteX0" fmla="*/ 306705 w 306704"/>
                <a:gd name="connsiteY0" fmla="*/ 66675 h 214312"/>
                <a:gd name="connsiteX1" fmla="*/ 240030 w 306704"/>
                <a:gd name="connsiteY1" fmla="*/ 0 h 214312"/>
                <a:gd name="connsiteX2" fmla="*/ 66675 w 306704"/>
                <a:gd name="connsiteY2" fmla="*/ 0 h 214312"/>
                <a:gd name="connsiteX3" fmla="*/ 0 w 306704"/>
                <a:gd name="connsiteY3" fmla="*/ 66675 h 214312"/>
                <a:gd name="connsiteX4" fmla="*/ 0 w 306704"/>
                <a:gd name="connsiteY4" fmla="*/ 147638 h 214312"/>
                <a:gd name="connsiteX5" fmla="*/ 66675 w 306704"/>
                <a:gd name="connsiteY5" fmla="*/ 214313 h 214312"/>
                <a:gd name="connsiteX6" fmla="*/ 240030 w 306704"/>
                <a:gd name="connsiteY6" fmla="*/ 214313 h 214312"/>
                <a:gd name="connsiteX7" fmla="*/ 306705 w 306704"/>
                <a:gd name="connsiteY7" fmla="*/ 147638 h 214312"/>
                <a:gd name="connsiteX8" fmla="*/ 306705 w 306704"/>
                <a:gd name="connsiteY8" fmla="*/ 66675 h 214312"/>
                <a:gd name="connsiteX9" fmla="*/ 198120 w 306704"/>
                <a:gd name="connsiteY9" fmla="*/ 110490 h 214312"/>
                <a:gd name="connsiteX10" fmla="*/ 128588 w 306704"/>
                <a:gd name="connsiteY10" fmla="*/ 148590 h 214312"/>
                <a:gd name="connsiteX11" fmla="*/ 122873 w 306704"/>
                <a:gd name="connsiteY11" fmla="*/ 144780 h 214312"/>
                <a:gd name="connsiteX12" fmla="*/ 122873 w 306704"/>
                <a:gd name="connsiteY12" fmla="*/ 66675 h 214312"/>
                <a:gd name="connsiteX13" fmla="*/ 128588 w 306704"/>
                <a:gd name="connsiteY13" fmla="*/ 62865 h 214312"/>
                <a:gd name="connsiteX14" fmla="*/ 198120 w 306704"/>
                <a:gd name="connsiteY14" fmla="*/ 102870 h 214312"/>
                <a:gd name="connsiteX15" fmla="*/ 198120 w 306704"/>
                <a:gd name="connsiteY15" fmla="*/ 110490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6704" h="214312">
                  <a:moveTo>
                    <a:pt x="306705" y="66675"/>
                  </a:moveTo>
                  <a:cubicBezTo>
                    <a:pt x="306705" y="29527"/>
                    <a:pt x="277178" y="0"/>
                    <a:pt x="240030" y="0"/>
                  </a:cubicBezTo>
                  <a:lnTo>
                    <a:pt x="66675" y="0"/>
                  </a:lnTo>
                  <a:cubicBezTo>
                    <a:pt x="29528" y="0"/>
                    <a:pt x="0" y="29527"/>
                    <a:pt x="0" y="66675"/>
                  </a:cubicBezTo>
                  <a:lnTo>
                    <a:pt x="0" y="147638"/>
                  </a:lnTo>
                  <a:cubicBezTo>
                    <a:pt x="0" y="184785"/>
                    <a:pt x="29528" y="214313"/>
                    <a:pt x="66675" y="214313"/>
                  </a:cubicBezTo>
                  <a:lnTo>
                    <a:pt x="240030" y="214313"/>
                  </a:lnTo>
                  <a:cubicBezTo>
                    <a:pt x="277178" y="214313"/>
                    <a:pt x="306705" y="184785"/>
                    <a:pt x="306705" y="147638"/>
                  </a:cubicBezTo>
                  <a:lnTo>
                    <a:pt x="306705" y="66675"/>
                  </a:lnTo>
                  <a:close/>
                  <a:moveTo>
                    <a:pt x="198120" y="110490"/>
                  </a:moveTo>
                  <a:lnTo>
                    <a:pt x="128588" y="148590"/>
                  </a:lnTo>
                  <a:cubicBezTo>
                    <a:pt x="125730" y="150495"/>
                    <a:pt x="122873" y="147638"/>
                    <a:pt x="122873" y="144780"/>
                  </a:cubicBezTo>
                  <a:lnTo>
                    <a:pt x="122873" y="66675"/>
                  </a:lnTo>
                  <a:cubicBezTo>
                    <a:pt x="122873" y="62865"/>
                    <a:pt x="125730" y="60960"/>
                    <a:pt x="128588" y="62865"/>
                  </a:cubicBezTo>
                  <a:lnTo>
                    <a:pt x="198120" y="102870"/>
                  </a:lnTo>
                  <a:cubicBezTo>
                    <a:pt x="200978" y="104775"/>
                    <a:pt x="200978" y="109538"/>
                    <a:pt x="198120" y="11049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6" name="TRANSITION">
            <a:extLst>
              <a:ext uri="{FF2B5EF4-FFF2-40B4-BE49-F238E27FC236}">
                <a16:creationId xmlns:a16="http://schemas.microsoft.com/office/drawing/2014/main" id="{EE50C431-4EA0-4D5C-AA42-F953A6CE58E0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934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" fill="hold"/>
                                        <p:tgtEl>
                                          <p:spTgt spid="2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3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1.34259E-6 -4.76852E-6 L -1.34259E-6 0.03053 " pathEditMode="relative" rAng="0" ptsTypes="AA">
                                      <p:cBhvr>
                                        <p:cTn id="15" dur="10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1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3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-4.35185E-6 L 0.06438 -4.35185E-6 " pathEditMode="relative" rAng="0" ptsTypes="AA">
                                      <p:cBhvr>
                                        <p:cTn id="23" dur="1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2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3" presetClass="path" presetSubtype="0" accel="100000" fill="hold" grpId="1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Motion origin="layout" path="M 0 -3.98148E-6 L 0 -0.04586 " pathEditMode="relative" rAng="0" ptsTypes="AA">
                                      <p:cBhvr>
                                        <p:cTn id="28" dur="1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3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2.26852E-6 L 0.09968 2.26852E-6 " pathEditMode="relative" rAng="0" ptsTypes="AA">
                                      <p:cBhvr>
                                        <p:cTn id="33" dur="10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7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10" fill="hold"/>
                                        <p:tgtEl>
                                          <p:spTgt spid="31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1" dur="1000" fill="hold"/>
                                        <p:tgtEl>
                                          <p:spTgt spid="31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3" presetClass="path" presetSubtype="0" decel="10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26852E-6 2.36111E-6 L -0.1373 2.36111E-6 " pathEditMode="relative" rAng="0" ptsTypes="AA">
                                      <p:cBhvr>
                                        <p:cTn id="43" dur="1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2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3" presetClass="path" presetSubtype="0" fill="hold" grpId="4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26852E-6 2.36111E-6 L 0.06858 2.36111E-6 " pathEditMode="relative" rAng="0" ptsTypes="AA">
                                      <p:cBhvr>
                                        <p:cTn id="45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9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10" fill="hold"/>
                                        <p:tgtEl>
                                          <p:spTgt spid="3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3" presetClass="path" presetSubtype="0" decel="10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62963E-7 2.31481E-6 L 0.13744 2.31481E-6 " pathEditMode="relative" rAng="0" ptsTypes="AA">
                                      <p:cBhvr>
                                        <p:cTn id="53" dur="10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2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3" presetClass="path" presetSubtype="0" fill="hold" grpId="4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4.62963E-7 2.31481E-6 L -0.07378 2.31481E-6 " pathEditMode="relative" rAng="0" ptsTypes="AA">
                                      <p:cBhvr>
                                        <p:cTn id="55" dur="3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89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1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61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63" presetClass="path" presetSubtype="0" decel="10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25926E-6 1.06481E-6 L 4.25926E-6 -0.38122 " pathEditMode="relative" rAng="0" ptsTypes="AA">
                                      <p:cBhvr>
                                        <p:cTn id="63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068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5" dur="1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77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3" presetClass="path" presetSubtype="0" decel="10000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65741E-6 -1.48148E-6 L -0.40552 -1.48148E-6 " pathEditMode="relative" rAng="0" ptsTypes="AA">
                                      <p:cBhvr>
                                        <p:cTn id="79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84" y="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35" presetClass="path" presetSubtype="0" fill="hold" grpId="4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65741E-6 -1.48148E-6 L -3.65741E-6 0.03111 " pathEditMode="relative" rAng="0" ptsTypes="AA">
                                      <p:cBhvr>
                                        <p:cTn id="81" dur="3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48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3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56481E-6 4.35185E-6 L -0.0013 0.11241 " pathEditMode="relative" rAng="0" ptsTypes="AA">
                                      <p:cBhvr>
                                        <p:cTn id="86" dur="10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" y="5613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63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63889E-6 4.21296E-6 L -0.03979 -0.00029 " pathEditMode="relative" rAng="0" ptsTypes="AA">
                                      <p:cBhvr>
                                        <p:cTn id="91" dur="10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7" y="-14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2" presetClass="exit" presetSubtype="2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" presetClass="entr" presetSubtype="1" accel="10000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3.24074E-6 L 0 0.02662 " pathEditMode="relative" rAng="0" ptsTypes="AA">
                                      <p:cBhvr>
                                        <p:cTn id="104" dur="75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31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8" dur="10" fill="hold"/>
                                        <p:tgtEl>
                                          <p:spTgt spid="3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10" dur="1000" fill="hold"/>
                                        <p:tgtEl>
                                          <p:spTgt spid="3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4" dur="10" fill="hold"/>
                                        <p:tgtEl>
                                          <p:spTgt spid="4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16" dur="1000" fill="hold"/>
                                        <p:tgtEl>
                                          <p:spTgt spid="4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0" dur="10" fill="hold"/>
                                        <p:tgtEl>
                                          <p:spTgt spid="4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22" dur="1000" fill="hold"/>
                                        <p:tgtEl>
                                          <p:spTgt spid="4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  <p:bldP spid="8" grpId="3" animBg="1"/>
      <p:bldP spid="4" grpId="0" animBg="1"/>
      <p:bldP spid="4" grpId="1" animBg="1"/>
      <p:bldP spid="4" grpId="2" animBg="1"/>
      <p:bldP spid="4" grpId="3" animBg="1"/>
      <p:bldP spid="4" grpId="4" animBg="1"/>
      <p:bldP spid="9" grpId="0"/>
      <p:bldP spid="22" grpId="0" animBg="1"/>
      <p:bldP spid="22" grpId="1" animBg="1"/>
      <p:bldP spid="22" grpId="2" animBg="1"/>
      <p:bldP spid="23" grpId="0"/>
      <p:bldP spid="23" grpId="1"/>
      <p:bldP spid="24" grpId="0"/>
      <p:bldP spid="24" grpId="1"/>
      <p:bldP spid="26" grpId="0"/>
      <p:bldP spid="26" grpId="1"/>
      <p:bldP spid="27" grpId="0"/>
      <p:bldP spid="27" grpId="1"/>
      <p:bldP spid="28" grpId="0"/>
      <p:bldP spid="31" grpId="0" animBg="1"/>
      <p:bldP spid="31" grpId="1" animBg="1"/>
      <p:bldP spid="31" grpId="2" animBg="1"/>
      <p:bldP spid="31" grpId="3" animBg="1"/>
      <p:bldP spid="31" grpId="4" animBg="1"/>
      <p:bldP spid="32" grpId="0" animBg="1"/>
      <p:bldP spid="32" grpId="1" animBg="1"/>
      <p:bldP spid="32" grpId="2" animBg="1"/>
      <p:bldP spid="32" grpId="3" animBg="1"/>
      <p:bldP spid="32" grpId="4" animBg="1"/>
      <p:bldP spid="34" grpId="0"/>
      <p:bldP spid="34" grpId="1"/>
      <p:bldP spid="35" grpId="0"/>
      <p:bldP spid="35" grpId="1"/>
      <p:bldP spid="30" grpId="0"/>
      <p:bldP spid="30" grpId="1"/>
      <p:bldP spid="36" grpId="0" animBg="1"/>
      <p:bldP spid="3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-">
            <a:extLst>
              <a:ext uri="{FF2B5EF4-FFF2-40B4-BE49-F238E27FC236}">
                <a16:creationId xmlns:a16="http://schemas.microsoft.com/office/drawing/2014/main" id="{A7400A01-3E6E-40DE-9815-E543D54CFA70}"/>
              </a:ext>
            </a:extLst>
          </p:cNvPr>
          <p:cNvSpPr/>
          <p:nvPr/>
        </p:nvSpPr>
        <p:spPr>
          <a:xfrm>
            <a:off x="8790039" y="0"/>
            <a:ext cx="2182761" cy="10972799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">
            <a:extLst>
              <a:ext uri="{FF2B5EF4-FFF2-40B4-BE49-F238E27FC236}">
                <a16:creationId xmlns:a16="http://schemas.microsoft.com/office/drawing/2014/main" id="{907D9DDA-65C7-4349-A194-67688F20E718}"/>
              </a:ext>
            </a:extLst>
          </p:cNvPr>
          <p:cNvSpPr/>
          <p:nvPr/>
        </p:nvSpPr>
        <p:spPr>
          <a:xfrm>
            <a:off x="552281" y="5813109"/>
            <a:ext cx="8668059" cy="3747695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t="-19774" b="-34730"/>
            </a:stretch>
          </a:blipFill>
          <a:ln>
            <a:noFill/>
          </a:ln>
          <a:effectLst>
            <a:outerShdw blurRad="101600" dist="381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BC7DA14-F8C5-45B9-901E-41188931DC90}"/>
              </a:ext>
            </a:extLst>
          </p:cNvPr>
          <p:cNvSpPr txBox="1"/>
          <p:nvPr/>
        </p:nvSpPr>
        <p:spPr>
          <a:xfrm>
            <a:off x="3562350" y="2988785"/>
            <a:ext cx="509193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Lorem ipsum dolor sit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consectetur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adipiscing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. Ut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posuere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et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ornare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dapibus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risus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odio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iaculis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, sit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euismod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arcu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ipsum at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. In pharetra lacinia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pulvinar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suscipit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Aenean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eu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Phasellus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lacinia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malesuada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massa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a tempus. Sed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rhoncus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dignissim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mattis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eget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egestas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risus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accumsan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1D1C855-434D-4DA9-ABED-0D2E186F331D}"/>
              </a:ext>
            </a:extLst>
          </p:cNvPr>
          <p:cNvSpPr txBox="1"/>
          <p:nvPr/>
        </p:nvSpPr>
        <p:spPr>
          <a:xfrm rot="16200000">
            <a:off x="7663586" y="5317122"/>
            <a:ext cx="49616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80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ExtraBold" panose="00000900000000000000" pitchFamily="2" charset="0"/>
                <a:cs typeface="Poppins ExtraBold" panose="00000900000000000000" pitchFamily="2" charset="0"/>
              </a:rPr>
              <a:t>WWW.YOURDOMAIN.COM</a:t>
            </a:r>
          </a:p>
        </p:txBody>
      </p:sp>
      <p:grpSp>
        <p:nvGrpSpPr>
          <p:cNvPr id="11" name="-">
            <a:extLst>
              <a:ext uri="{FF2B5EF4-FFF2-40B4-BE49-F238E27FC236}">
                <a16:creationId xmlns:a16="http://schemas.microsoft.com/office/drawing/2014/main" id="{3327FF33-E26A-4E37-B16B-7635ABEC7F6A}"/>
              </a:ext>
            </a:extLst>
          </p:cNvPr>
          <p:cNvGrpSpPr/>
          <p:nvPr/>
        </p:nvGrpSpPr>
        <p:grpSpPr>
          <a:xfrm>
            <a:off x="5809553" y="10261734"/>
            <a:ext cx="340162" cy="340162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2" name="-">
              <a:extLst>
                <a:ext uri="{FF2B5EF4-FFF2-40B4-BE49-F238E27FC236}">
                  <a16:creationId xmlns:a16="http://schemas.microsoft.com/office/drawing/2014/main" id="{B3A1ADE1-AF84-4C7B-B496-B29F05DF7B84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3" name="-">
              <a:extLst>
                <a:ext uri="{FF2B5EF4-FFF2-40B4-BE49-F238E27FC236}">
                  <a16:creationId xmlns:a16="http://schemas.microsoft.com/office/drawing/2014/main" id="{02489E28-2195-4E55-A844-529DD3A4D102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14" name="-">
            <a:extLst>
              <a:ext uri="{FF2B5EF4-FFF2-40B4-BE49-F238E27FC236}">
                <a16:creationId xmlns:a16="http://schemas.microsoft.com/office/drawing/2014/main" id="{96C4AAEE-48BE-4D23-8C0A-1755735A7DB8}"/>
              </a:ext>
            </a:extLst>
          </p:cNvPr>
          <p:cNvGrpSpPr/>
          <p:nvPr/>
        </p:nvGrpSpPr>
        <p:grpSpPr>
          <a:xfrm>
            <a:off x="5316318" y="10261735"/>
            <a:ext cx="340164" cy="340160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5" name="-">
              <a:extLst>
                <a:ext uri="{FF2B5EF4-FFF2-40B4-BE49-F238E27FC236}">
                  <a16:creationId xmlns:a16="http://schemas.microsoft.com/office/drawing/2014/main" id="{4CC6A969-E5CC-4165-A376-9E8CD53267A0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16" name="Graphic 1069">
              <a:extLst>
                <a:ext uri="{FF2B5EF4-FFF2-40B4-BE49-F238E27FC236}">
                  <a16:creationId xmlns:a16="http://schemas.microsoft.com/office/drawing/2014/main" id="{92121207-5975-4FEF-B2D9-3F4F09AAD912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17" name="-">
                <a:extLst>
                  <a:ext uri="{FF2B5EF4-FFF2-40B4-BE49-F238E27FC236}">
                    <a16:creationId xmlns:a16="http://schemas.microsoft.com/office/drawing/2014/main" id="{560EDED1-ECF2-413C-8626-B629A19DAE8C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8" name="-">
                <a:extLst>
                  <a:ext uri="{FF2B5EF4-FFF2-40B4-BE49-F238E27FC236}">
                    <a16:creationId xmlns:a16="http://schemas.microsoft.com/office/drawing/2014/main" id="{5FED5E77-94BD-4E67-8344-F54448704029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19" name="-">
            <a:extLst>
              <a:ext uri="{FF2B5EF4-FFF2-40B4-BE49-F238E27FC236}">
                <a16:creationId xmlns:a16="http://schemas.microsoft.com/office/drawing/2014/main" id="{F19757B6-365B-4043-93FE-6DB3C40D7702}"/>
              </a:ext>
            </a:extLst>
          </p:cNvPr>
          <p:cNvGrpSpPr/>
          <p:nvPr/>
        </p:nvGrpSpPr>
        <p:grpSpPr>
          <a:xfrm>
            <a:off x="4827807" y="10262979"/>
            <a:ext cx="337672" cy="337672"/>
            <a:chOff x="4618064" y="10338658"/>
            <a:chExt cx="448680" cy="448680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0" name="-">
              <a:extLst>
                <a:ext uri="{FF2B5EF4-FFF2-40B4-BE49-F238E27FC236}">
                  <a16:creationId xmlns:a16="http://schemas.microsoft.com/office/drawing/2014/main" id="{9B5FFE21-5D1D-434F-BB49-E1D9CB6979E6}"/>
                </a:ext>
              </a:extLst>
            </p:cNvPr>
            <p:cNvSpPr/>
            <p:nvPr/>
          </p:nvSpPr>
          <p:spPr>
            <a:xfrm>
              <a:off x="4618064" y="10338658"/>
              <a:ext cx="448680" cy="448680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21" name="-">
              <a:extLst>
                <a:ext uri="{FF2B5EF4-FFF2-40B4-BE49-F238E27FC236}">
                  <a16:creationId xmlns:a16="http://schemas.microsoft.com/office/drawing/2014/main" id="{B73A53F9-2566-418F-9D27-3CD141788284}"/>
                </a:ext>
              </a:extLst>
            </p:cNvPr>
            <p:cNvSpPr/>
            <p:nvPr/>
          </p:nvSpPr>
          <p:spPr>
            <a:xfrm>
              <a:off x="4687396" y="10459383"/>
              <a:ext cx="306704" cy="214312"/>
            </a:xfrm>
            <a:custGeom>
              <a:avLst/>
              <a:gdLst>
                <a:gd name="connsiteX0" fmla="*/ 306705 w 306704"/>
                <a:gd name="connsiteY0" fmla="*/ 66675 h 214312"/>
                <a:gd name="connsiteX1" fmla="*/ 240030 w 306704"/>
                <a:gd name="connsiteY1" fmla="*/ 0 h 214312"/>
                <a:gd name="connsiteX2" fmla="*/ 66675 w 306704"/>
                <a:gd name="connsiteY2" fmla="*/ 0 h 214312"/>
                <a:gd name="connsiteX3" fmla="*/ 0 w 306704"/>
                <a:gd name="connsiteY3" fmla="*/ 66675 h 214312"/>
                <a:gd name="connsiteX4" fmla="*/ 0 w 306704"/>
                <a:gd name="connsiteY4" fmla="*/ 147638 h 214312"/>
                <a:gd name="connsiteX5" fmla="*/ 66675 w 306704"/>
                <a:gd name="connsiteY5" fmla="*/ 214313 h 214312"/>
                <a:gd name="connsiteX6" fmla="*/ 240030 w 306704"/>
                <a:gd name="connsiteY6" fmla="*/ 214313 h 214312"/>
                <a:gd name="connsiteX7" fmla="*/ 306705 w 306704"/>
                <a:gd name="connsiteY7" fmla="*/ 147638 h 214312"/>
                <a:gd name="connsiteX8" fmla="*/ 306705 w 306704"/>
                <a:gd name="connsiteY8" fmla="*/ 66675 h 214312"/>
                <a:gd name="connsiteX9" fmla="*/ 198120 w 306704"/>
                <a:gd name="connsiteY9" fmla="*/ 110490 h 214312"/>
                <a:gd name="connsiteX10" fmla="*/ 128588 w 306704"/>
                <a:gd name="connsiteY10" fmla="*/ 148590 h 214312"/>
                <a:gd name="connsiteX11" fmla="*/ 122873 w 306704"/>
                <a:gd name="connsiteY11" fmla="*/ 144780 h 214312"/>
                <a:gd name="connsiteX12" fmla="*/ 122873 w 306704"/>
                <a:gd name="connsiteY12" fmla="*/ 66675 h 214312"/>
                <a:gd name="connsiteX13" fmla="*/ 128588 w 306704"/>
                <a:gd name="connsiteY13" fmla="*/ 62865 h 214312"/>
                <a:gd name="connsiteX14" fmla="*/ 198120 w 306704"/>
                <a:gd name="connsiteY14" fmla="*/ 102870 h 214312"/>
                <a:gd name="connsiteX15" fmla="*/ 198120 w 306704"/>
                <a:gd name="connsiteY15" fmla="*/ 110490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6704" h="214312">
                  <a:moveTo>
                    <a:pt x="306705" y="66675"/>
                  </a:moveTo>
                  <a:cubicBezTo>
                    <a:pt x="306705" y="29527"/>
                    <a:pt x="277178" y="0"/>
                    <a:pt x="240030" y="0"/>
                  </a:cubicBezTo>
                  <a:lnTo>
                    <a:pt x="66675" y="0"/>
                  </a:lnTo>
                  <a:cubicBezTo>
                    <a:pt x="29528" y="0"/>
                    <a:pt x="0" y="29527"/>
                    <a:pt x="0" y="66675"/>
                  </a:cubicBezTo>
                  <a:lnTo>
                    <a:pt x="0" y="147638"/>
                  </a:lnTo>
                  <a:cubicBezTo>
                    <a:pt x="0" y="184785"/>
                    <a:pt x="29528" y="214313"/>
                    <a:pt x="66675" y="214313"/>
                  </a:cubicBezTo>
                  <a:lnTo>
                    <a:pt x="240030" y="214313"/>
                  </a:lnTo>
                  <a:cubicBezTo>
                    <a:pt x="277178" y="214313"/>
                    <a:pt x="306705" y="184785"/>
                    <a:pt x="306705" y="147638"/>
                  </a:cubicBezTo>
                  <a:lnTo>
                    <a:pt x="306705" y="66675"/>
                  </a:lnTo>
                  <a:close/>
                  <a:moveTo>
                    <a:pt x="198120" y="110490"/>
                  </a:moveTo>
                  <a:lnTo>
                    <a:pt x="128588" y="148590"/>
                  </a:lnTo>
                  <a:cubicBezTo>
                    <a:pt x="125730" y="150495"/>
                    <a:pt x="122873" y="147638"/>
                    <a:pt x="122873" y="144780"/>
                  </a:cubicBezTo>
                  <a:lnTo>
                    <a:pt x="122873" y="66675"/>
                  </a:lnTo>
                  <a:cubicBezTo>
                    <a:pt x="122873" y="62865"/>
                    <a:pt x="125730" y="60960"/>
                    <a:pt x="128588" y="62865"/>
                  </a:cubicBezTo>
                  <a:lnTo>
                    <a:pt x="198120" y="102870"/>
                  </a:lnTo>
                  <a:cubicBezTo>
                    <a:pt x="200978" y="104775"/>
                    <a:pt x="200978" y="109538"/>
                    <a:pt x="198120" y="11049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2" name="-">
            <a:extLst>
              <a:ext uri="{FF2B5EF4-FFF2-40B4-BE49-F238E27FC236}">
                <a16:creationId xmlns:a16="http://schemas.microsoft.com/office/drawing/2014/main" id="{8CA3C953-C5C8-429C-9CCB-A7A9EC05E878}"/>
              </a:ext>
            </a:extLst>
          </p:cNvPr>
          <p:cNvSpPr/>
          <p:nvPr/>
        </p:nvSpPr>
        <p:spPr>
          <a:xfrm>
            <a:off x="6096059" y="5582279"/>
            <a:ext cx="2397288" cy="486424"/>
          </a:xfrm>
          <a:prstGeom prst="roundRect">
            <a:avLst>
              <a:gd name="adj" fmla="val 50000"/>
            </a:avLst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7BE1EEA-0FED-41FA-A59D-60E8E5DFC131}"/>
              </a:ext>
            </a:extLst>
          </p:cNvPr>
          <p:cNvSpPr txBox="1"/>
          <p:nvPr/>
        </p:nvSpPr>
        <p:spPr>
          <a:xfrm>
            <a:off x="6326328" y="5656214"/>
            <a:ext cx="19367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30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LINK ON BIO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7C54BD4-3942-4314-BB12-3213B849E0DD}"/>
              </a:ext>
            </a:extLst>
          </p:cNvPr>
          <p:cNvSpPr txBox="1"/>
          <p:nvPr/>
        </p:nvSpPr>
        <p:spPr>
          <a:xfrm>
            <a:off x="4378565" y="307039"/>
            <a:ext cx="22156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solidFill>
                  <a:schemeClr val="tx2">
                    <a:lumMod val="7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YOUR 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LOGO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521566A-2BB1-4BD8-9FC1-2AC7190FF902}"/>
              </a:ext>
            </a:extLst>
          </p:cNvPr>
          <p:cNvSpPr txBox="1"/>
          <p:nvPr/>
        </p:nvSpPr>
        <p:spPr>
          <a:xfrm>
            <a:off x="296043" y="8083479"/>
            <a:ext cx="29128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Lorem 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ipsum dolor 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sit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consectetur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adipiscing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8E8C4C2-87AB-49EC-B0F8-58FCD881DFD6}"/>
              </a:ext>
            </a:extLst>
          </p:cNvPr>
          <p:cNvSpPr txBox="1"/>
          <p:nvPr/>
        </p:nvSpPr>
        <p:spPr>
          <a:xfrm>
            <a:off x="351752" y="4550812"/>
            <a:ext cx="487345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spc="600" dirty="0">
                <a:ln w="38100"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LOREM IPSUM.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2DCBAF9-A9FB-4BA4-BFD5-F06A086695F7}"/>
              </a:ext>
            </a:extLst>
          </p:cNvPr>
          <p:cNvSpPr txBox="1"/>
          <p:nvPr/>
        </p:nvSpPr>
        <p:spPr>
          <a:xfrm>
            <a:off x="364452" y="5120614"/>
            <a:ext cx="41200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Lorem ipsum dolor sit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amet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consectetur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adipiscing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. Ut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posuere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et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ornare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dapibus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</a:p>
        </p:txBody>
      </p:sp>
      <p:sp>
        <p:nvSpPr>
          <p:cNvPr id="31" name="-">
            <a:extLst>
              <a:ext uri="{FF2B5EF4-FFF2-40B4-BE49-F238E27FC236}">
                <a16:creationId xmlns:a16="http://schemas.microsoft.com/office/drawing/2014/main" id="{FA8DD5D7-03EE-4A6E-AAF4-2F932C57B2FF}"/>
              </a:ext>
            </a:extLst>
          </p:cNvPr>
          <p:cNvSpPr/>
          <p:nvPr/>
        </p:nvSpPr>
        <p:spPr>
          <a:xfrm>
            <a:off x="-1601352" y="3415849"/>
            <a:ext cx="3015574" cy="234314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-">
            <a:extLst>
              <a:ext uri="{FF2B5EF4-FFF2-40B4-BE49-F238E27FC236}">
                <a16:creationId xmlns:a16="http://schemas.microsoft.com/office/drawing/2014/main" id="{0BE873BE-DB9A-44EF-A903-D8E9E1749A9F}"/>
              </a:ext>
            </a:extLst>
          </p:cNvPr>
          <p:cNvSpPr/>
          <p:nvPr/>
        </p:nvSpPr>
        <p:spPr>
          <a:xfrm>
            <a:off x="6465428" y="9624508"/>
            <a:ext cx="3015574" cy="477304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-">
            <a:extLst>
              <a:ext uri="{FF2B5EF4-FFF2-40B4-BE49-F238E27FC236}">
                <a16:creationId xmlns:a16="http://schemas.microsoft.com/office/drawing/2014/main" id="{675E5296-E5C5-4C06-BE97-4E8C721445E9}"/>
              </a:ext>
            </a:extLst>
          </p:cNvPr>
          <p:cNvCxnSpPr/>
          <p:nvPr/>
        </p:nvCxnSpPr>
        <p:spPr>
          <a:xfrm flipH="1">
            <a:off x="-303851" y="1180924"/>
            <a:ext cx="11816969" cy="0"/>
          </a:xfrm>
          <a:prstGeom prst="line">
            <a:avLst/>
          </a:prstGeom>
          <a:ln w="4762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-">
            <a:extLst>
              <a:ext uri="{FF2B5EF4-FFF2-40B4-BE49-F238E27FC236}">
                <a16:creationId xmlns:a16="http://schemas.microsoft.com/office/drawing/2014/main" id="{85090231-C144-445A-B65E-8D16B5439563}"/>
              </a:ext>
            </a:extLst>
          </p:cNvPr>
          <p:cNvCxnSpPr/>
          <p:nvPr/>
        </p:nvCxnSpPr>
        <p:spPr>
          <a:xfrm flipH="1">
            <a:off x="-303851" y="9863160"/>
            <a:ext cx="11816969" cy="0"/>
          </a:xfrm>
          <a:prstGeom prst="line">
            <a:avLst/>
          </a:prstGeom>
          <a:ln w="4762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5CA52DCB-2CF5-4859-BF9A-D601373E3B23}"/>
              </a:ext>
            </a:extLst>
          </p:cNvPr>
          <p:cNvSpPr txBox="1"/>
          <p:nvPr/>
        </p:nvSpPr>
        <p:spPr>
          <a:xfrm>
            <a:off x="3085102" y="1132615"/>
            <a:ext cx="568296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8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AWESOME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C683877-0223-4907-805F-EABF57D54DFA}"/>
              </a:ext>
            </a:extLst>
          </p:cNvPr>
          <p:cNvSpPr txBox="1"/>
          <p:nvPr/>
        </p:nvSpPr>
        <p:spPr>
          <a:xfrm>
            <a:off x="3612490" y="2040806"/>
            <a:ext cx="51555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6000" spc="6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SLIDESHOW</a:t>
            </a:r>
          </a:p>
        </p:txBody>
      </p:sp>
      <p:sp>
        <p:nvSpPr>
          <p:cNvPr id="36" name="TRANSITION">
            <a:extLst>
              <a:ext uri="{FF2B5EF4-FFF2-40B4-BE49-F238E27FC236}">
                <a16:creationId xmlns:a16="http://schemas.microsoft.com/office/drawing/2014/main" id="{15C2A733-4CE1-4D54-AF82-17BEB05D7AEB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324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8.33333E-7 0 L 0.0447 0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8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10" fill="hold"/>
                                        <p:tgtEl>
                                          <p:spTgt spid="2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4.12037E-6 -2.73148E-6 L 4.12037E-6 0.03053 " pathEditMode="relative" rAng="0" ptsTypes="AA">
                                      <p:cBhvr>
                                        <p:cTn id="20" dur="10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19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" fill="hold"/>
                                        <p:tgtEl>
                                          <p:spTgt spid="1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" fill="hold"/>
                                        <p:tgtEl>
                                          <p:spTgt spid="1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10" fill="hold"/>
                                        <p:tgtEl>
                                          <p:spTgt spid="1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3" presetClass="path" presetSubtype="0" accel="100000" fill="hold" grpId="1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Motion origin="layout" path="M 0 -3.98148E-6 L 0 -0.04586 " pathEditMode="relative" rAng="0" ptsTypes="AA">
                                      <p:cBhvr>
                                        <p:cTn id="46" dur="1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0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3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9.25926E-7 2.5463E-6 L -0.09664 -0.00015 " pathEditMode="relative" rAng="0" ptsTypes="AA">
                                      <p:cBhvr>
                                        <p:cTn id="53" dur="10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32" y="-14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3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38889E-7 -2.5463E-6 L -0.00275 -0.03892 " pathEditMode="relative" rAng="0" ptsTypes="AA">
                                      <p:cBhvr>
                                        <p:cTn id="58" dur="10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" y="-1953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10" fill="hold"/>
                                        <p:tgtEl>
                                          <p:spTgt spid="31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4" dur="1000" fill="hold"/>
                                        <p:tgtEl>
                                          <p:spTgt spid="31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3" presetClass="path" presetSubtype="0" decel="10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2037E-6 -3.93519E-6 L -0.13729 -3.93519E-6 " pathEditMode="relative" rAng="0" ptsTypes="AA">
                                      <p:cBhvr>
                                        <p:cTn id="66" dur="1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58" y="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63" presetClass="path" presetSubtype="0" fill="hold" grpId="4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12037E-6 -3.93519E-6 L 0.06858 -3.93519E-6 " pathEditMode="relative" rAng="0" ptsTypes="AA">
                                      <p:cBhvr>
                                        <p:cTn id="68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9" y="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" dur="10" fill="hold"/>
                                        <p:tgtEl>
                                          <p:spTgt spid="3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74" dur="1000" fill="hold"/>
                                        <p:tgtEl>
                                          <p:spTgt spid="3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3" presetClass="path" presetSubtype="0" decel="10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5E-6 -1.52778E-6 L 0.13744 -1.52778E-6 " pathEditMode="relative" rAng="0" ptsTypes="AA">
                                      <p:cBhvr>
                                        <p:cTn id="76" dur="10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2" y="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63" presetClass="path" presetSubtype="0" fill="hold" grpId="4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2.5E-6 -1.52778E-6 L -0.07378 -1.52778E-6 " pathEditMode="relative" rAng="0" ptsTypes="AA">
                                      <p:cBhvr>
                                        <p:cTn id="78" dur="3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89" y="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2" dur="1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84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63" presetClass="path" presetSubtype="0" decel="10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96296E-6 0 L -2.96296E-6 -0.31395 " pathEditMode="relative" rAng="0" ptsTypes="AA">
                                      <p:cBhvr>
                                        <p:cTn id="86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697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8" dur="1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00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63" presetClass="path" presetSubtype="0" decel="10000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5E-6 -8.33333E-7 L -0.40552 -8.33333E-7 " pathEditMode="relative" rAng="0" ptsTypes="AA">
                                      <p:cBhvr>
                                        <p:cTn id="102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84" y="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35" presetClass="path" presetSubtype="0" fill="hold" grpId="4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5E-6 -8.33333E-7 L 0.05469 -8.33333E-7 " pathEditMode="relative" rAng="0" ptsTypes="AA">
                                      <p:cBhvr>
                                        <p:cTn id="104" dur="3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4" y="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63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76852E-6 3.84259E-6 L 0.06438 3.84259E-6 " pathEditMode="relative" rAng="0" ptsTypes="AA">
                                      <p:cBhvr>
                                        <p:cTn id="109" dur="10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2" y="0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63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43519E-6 -4.86111E-6 L 0.09968 -4.86111E-6 " pathEditMode="relative" rAng="0" ptsTypes="AA">
                                      <p:cBhvr>
                                        <p:cTn id="114" dur="10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7" y="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2" presetClass="exit" presetSubtype="8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" presetClass="entr" presetSubtype="4" accel="10000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  <p:bldP spid="8" grpId="3" animBg="1"/>
      <p:bldP spid="4" grpId="0" animBg="1"/>
      <p:bldP spid="4" grpId="1" animBg="1"/>
      <p:bldP spid="4" grpId="2" animBg="1"/>
      <p:bldP spid="4" grpId="3" animBg="1"/>
      <p:bldP spid="4" grpId="4" animBg="1"/>
      <p:bldP spid="9" grpId="0"/>
      <p:bldP spid="10" grpId="0"/>
      <p:bldP spid="10" grpId="1"/>
      <p:bldP spid="22" grpId="0" animBg="1"/>
      <p:bldP spid="22" grpId="1" animBg="1"/>
      <p:bldP spid="22" grpId="2" animBg="1"/>
      <p:bldP spid="23" grpId="0"/>
      <p:bldP spid="23" grpId="1"/>
      <p:bldP spid="26" grpId="0"/>
      <p:bldP spid="26" grpId="1"/>
      <p:bldP spid="28" grpId="0"/>
      <p:bldP spid="29" grpId="0"/>
      <p:bldP spid="29" grpId="1"/>
      <p:bldP spid="30" grpId="0"/>
      <p:bldP spid="30" grpId="1"/>
      <p:bldP spid="31" grpId="0" animBg="1"/>
      <p:bldP spid="31" grpId="1" animBg="1"/>
      <p:bldP spid="31" grpId="2" animBg="1"/>
      <p:bldP spid="31" grpId="3" animBg="1"/>
      <p:bldP spid="31" grpId="4" animBg="1"/>
      <p:bldP spid="32" grpId="0" animBg="1"/>
      <p:bldP spid="32" grpId="1" animBg="1"/>
      <p:bldP spid="32" grpId="2" animBg="1"/>
      <p:bldP spid="32" grpId="3" animBg="1"/>
      <p:bldP spid="32" grpId="4" animBg="1"/>
      <p:bldP spid="34" grpId="0"/>
      <p:bldP spid="34" grpId="1"/>
      <p:bldP spid="35" grpId="0"/>
      <p:bldP spid="35" grpId="1"/>
      <p:bldP spid="36" grpId="0" animBg="1"/>
      <p:bldP spid="3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-">
            <a:extLst>
              <a:ext uri="{FF2B5EF4-FFF2-40B4-BE49-F238E27FC236}">
                <a16:creationId xmlns:a16="http://schemas.microsoft.com/office/drawing/2014/main" id="{A7400A01-3E6E-40DE-9815-E543D54CFA70}"/>
              </a:ext>
            </a:extLst>
          </p:cNvPr>
          <p:cNvSpPr/>
          <p:nvPr/>
        </p:nvSpPr>
        <p:spPr>
          <a:xfrm>
            <a:off x="8790039" y="1984173"/>
            <a:ext cx="2182761" cy="5797703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">
            <a:extLst>
              <a:ext uri="{FF2B5EF4-FFF2-40B4-BE49-F238E27FC236}">
                <a16:creationId xmlns:a16="http://schemas.microsoft.com/office/drawing/2014/main" id="{907D9DDA-65C7-4349-A194-67688F20E718}"/>
              </a:ext>
            </a:extLst>
          </p:cNvPr>
          <p:cNvSpPr/>
          <p:nvPr/>
        </p:nvSpPr>
        <p:spPr>
          <a:xfrm>
            <a:off x="552282" y="1402683"/>
            <a:ext cx="3746090" cy="3746090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l="-24900" r="-24900"/>
            </a:stretch>
          </a:blipFill>
          <a:ln>
            <a:noFill/>
          </a:ln>
          <a:effectLst>
            <a:outerShdw blurRad="101600" dist="381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">
            <a:extLst>
              <a:ext uri="{FF2B5EF4-FFF2-40B4-BE49-F238E27FC236}">
                <a16:creationId xmlns:a16="http://schemas.microsoft.com/office/drawing/2014/main" id="{A6A16869-41B3-45B5-ADE9-87C01406D7C5}"/>
              </a:ext>
            </a:extLst>
          </p:cNvPr>
          <p:cNvSpPr/>
          <p:nvPr/>
        </p:nvSpPr>
        <p:spPr>
          <a:xfrm>
            <a:off x="2979174" y="6142471"/>
            <a:ext cx="7167716" cy="3746090"/>
          </a:xfrm>
          <a:prstGeom prst="rect">
            <a:avLst/>
          </a:prstGeom>
          <a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t="-13780" b="-1378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BC7DA14-F8C5-45B9-901E-41188931DC90}"/>
              </a:ext>
            </a:extLst>
          </p:cNvPr>
          <p:cNvSpPr txBox="1"/>
          <p:nvPr/>
        </p:nvSpPr>
        <p:spPr>
          <a:xfrm>
            <a:off x="4365223" y="3604051"/>
            <a:ext cx="41200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Lorem ipsum dolor sit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consectetur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adipiscing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. Ut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posuere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et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ornare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dapibus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risus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odio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iaculis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, sit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euismod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arcu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ipsum at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. In pharetra lacinia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pulvinar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suscipit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Aenean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eu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Phasellus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lacinia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malesuada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massa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a tempus. Sed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rhoncus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dignissim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mattis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eget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egestas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risus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accumsan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1D1C855-434D-4DA9-ABED-0D2E186F331D}"/>
              </a:ext>
            </a:extLst>
          </p:cNvPr>
          <p:cNvSpPr txBox="1"/>
          <p:nvPr/>
        </p:nvSpPr>
        <p:spPr>
          <a:xfrm>
            <a:off x="3185930" y="10492281"/>
            <a:ext cx="46009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spc="800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ExtraBold" panose="00000900000000000000" pitchFamily="2" charset="0"/>
                <a:cs typeface="Poppins ExtraBold" panose="00000900000000000000" pitchFamily="2" charset="0"/>
              </a:rPr>
              <a:t>WWW.YOURDOMAIN.COM</a:t>
            </a:r>
          </a:p>
        </p:txBody>
      </p:sp>
      <p:grpSp>
        <p:nvGrpSpPr>
          <p:cNvPr id="11" name="-">
            <a:extLst>
              <a:ext uri="{FF2B5EF4-FFF2-40B4-BE49-F238E27FC236}">
                <a16:creationId xmlns:a16="http://schemas.microsoft.com/office/drawing/2014/main" id="{3327FF33-E26A-4E37-B16B-7635ABEC7F6A}"/>
              </a:ext>
            </a:extLst>
          </p:cNvPr>
          <p:cNvGrpSpPr/>
          <p:nvPr/>
        </p:nvGrpSpPr>
        <p:grpSpPr>
          <a:xfrm>
            <a:off x="5809553" y="10074875"/>
            <a:ext cx="340162" cy="340162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2" name="-">
              <a:extLst>
                <a:ext uri="{FF2B5EF4-FFF2-40B4-BE49-F238E27FC236}">
                  <a16:creationId xmlns:a16="http://schemas.microsoft.com/office/drawing/2014/main" id="{B3A1ADE1-AF84-4C7B-B496-B29F05DF7B84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3" name="-">
              <a:extLst>
                <a:ext uri="{FF2B5EF4-FFF2-40B4-BE49-F238E27FC236}">
                  <a16:creationId xmlns:a16="http://schemas.microsoft.com/office/drawing/2014/main" id="{02489E28-2195-4E55-A844-529DD3A4D102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14" name="-">
            <a:extLst>
              <a:ext uri="{FF2B5EF4-FFF2-40B4-BE49-F238E27FC236}">
                <a16:creationId xmlns:a16="http://schemas.microsoft.com/office/drawing/2014/main" id="{96C4AAEE-48BE-4D23-8C0A-1755735A7DB8}"/>
              </a:ext>
            </a:extLst>
          </p:cNvPr>
          <p:cNvGrpSpPr/>
          <p:nvPr/>
        </p:nvGrpSpPr>
        <p:grpSpPr>
          <a:xfrm>
            <a:off x="5316318" y="10074876"/>
            <a:ext cx="340164" cy="340160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5" name="-">
              <a:extLst>
                <a:ext uri="{FF2B5EF4-FFF2-40B4-BE49-F238E27FC236}">
                  <a16:creationId xmlns:a16="http://schemas.microsoft.com/office/drawing/2014/main" id="{4CC6A969-E5CC-4165-A376-9E8CD53267A0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16" name="Graphic 1069">
              <a:extLst>
                <a:ext uri="{FF2B5EF4-FFF2-40B4-BE49-F238E27FC236}">
                  <a16:creationId xmlns:a16="http://schemas.microsoft.com/office/drawing/2014/main" id="{92121207-5975-4FEF-B2D9-3F4F09AAD912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17" name="-">
                <a:extLst>
                  <a:ext uri="{FF2B5EF4-FFF2-40B4-BE49-F238E27FC236}">
                    <a16:creationId xmlns:a16="http://schemas.microsoft.com/office/drawing/2014/main" id="{560EDED1-ECF2-413C-8626-B629A19DAE8C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8" name="-">
                <a:extLst>
                  <a:ext uri="{FF2B5EF4-FFF2-40B4-BE49-F238E27FC236}">
                    <a16:creationId xmlns:a16="http://schemas.microsoft.com/office/drawing/2014/main" id="{5FED5E77-94BD-4E67-8344-F54448704029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19" name="-">
            <a:extLst>
              <a:ext uri="{FF2B5EF4-FFF2-40B4-BE49-F238E27FC236}">
                <a16:creationId xmlns:a16="http://schemas.microsoft.com/office/drawing/2014/main" id="{F19757B6-365B-4043-93FE-6DB3C40D7702}"/>
              </a:ext>
            </a:extLst>
          </p:cNvPr>
          <p:cNvGrpSpPr/>
          <p:nvPr/>
        </p:nvGrpSpPr>
        <p:grpSpPr>
          <a:xfrm>
            <a:off x="4827807" y="10076120"/>
            <a:ext cx="337672" cy="337672"/>
            <a:chOff x="4618064" y="10338658"/>
            <a:chExt cx="448680" cy="448680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0" name="-">
              <a:extLst>
                <a:ext uri="{FF2B5EF4-FFF2-40B4-BE49-F238E27FC236}">
                  <a16:creationId xmlns:a16="http://schemas.microsoft.com/office/drawing/2014/main" id="{9B5FFE21-5D1D-434F-BB49-E1D9CB6979E6}"/>
                </a:ext>
              </a:extLst>
            </p:cNvPr>
            <p:cNvSpPr/>
            <p:nvPr/>
          </p:nvSpPr>
          <p:spPr>
            <a:xfrm>
              <a:off x="4618064" y="10338658"/>
              <a:ext cx="448680" cy="448680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21" name="-">
              <a:extLst>
                <a:ext uri="{FF2B5EF4-FFF2-40B4-BE49-F238E27FC236}">
                  <a16:creationId xmlns:a16="http://schemas.microsoft.com/office/drawing/2014/main" id="{B73A53F9-2566-418F-9D27-3CD141788284}"/>
                </a:ext>
              </a:extLst>
            </p:cNvPr>
            <p:cNvSpPr/>
            <p:nvPr/>
          </p:nvSpPr>
          <p:spPr>
            <a:xfrm>
              <a:off x="4687396" y="10459383"/>
              <a:ext cx="306704" cy="214312"/>
            </a:xfrm>
            <a:custGeom>
              <a:avLst/>
              <a:gdLst>
                <a:gd name="connsiteX0" fmla="*/ 306705 w 306704"/>
                <a:gd name="connsiteY0" fmla="*/ 66675 h 214312"/>
                <a:gd name="connsiteX1" fmla="*/ 240030 w 306704"/>
                <a:gd name="connsiteY1" fmla="*/ 0 h 214312"/>
                <a:gd name="connsiteX2" fmla="*/ 66675 w 306704"/>
                <a:gd name="connsiteY2" fmla="*/ 0 h 214312"/>
                <a:gd name="connsiteX3" fmla="*/ 0 w 306704"/>
                <a:gd name="connsiteY3" fmla="*/ 66675 h 214312"/>
                <a:gd name="connsiteX4" fmla="*/ 0 w 306704"/>
                <a:gd name="connsiteY4" fmla="*/ 147638 h 214312"/>
                <a:gd name="connsiteX5" fmla="*/ 66675 w 306704"/>
                <a:gd name="connsiteY5" fmla="*/ 214313 h 214312"/>
                <a:gd name="connsiteX6" fmla="*/ 240030 w 306704"/>
                <a:gd name="connsiteY6" fmla="*/ 214313 h 214312"/>
                <a:gd name="connsiteX7" fmla="*/ 306705 w 306704"/>
                <a:gd name="connsiteY7" fmla="*/ 147638 h 214312"/>
                <a:gd name="connsiteX8" fmla="*/ 306705 w 306704"/>
                <a:gd name="connsiteY8" fmla="*/ 66675 h 214312"/>
                <a:gd name="connsiteX9" fmla="*/ 198120 w 306704"/>
                <a:gd name="connsiteY9" fmla="*/ 110490 h 214312"/>
                <a:gd name="connsiteX10" fmla="*/ 128588 w 306704"/>
                <a:gd name="connsiteY10" fmla="*/ 148590 h 214312"/>
                <a:gd name="connsiteX11" fmla="*/ 122873 w 306704"/>
                <a:gd name="connsiteY11" fmla="*/ 144780 h 214312"/>
                <a:gd name="connsiteX12" fmla="*/ 122873 w 306704"/>
                <a:gd name="connsiteY12" fmla="*/ 66675 h 214312"/>
                <a:gd name="connsiteX13" fmla="*/ 128588 w 306704"/>
                <a:gd name="connsiteY13" fmla="*/ 62865 h 214312"/>
                <a:gd name="connsiteX14" fmla="*/ 198120 w 306704"/>
                <a:gd name="connsiteY14" fmla="*/ 102870 h 214312"/>
                <a:gd name="connsiteX15" fmla="*/ 198120 w 306704"/>
                <a:gd name="connsiteY15" fmla="*/ 110490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6704" h="214312">
                  <a:moveTo>
                    <a:pt x="306705" y="66675"/>
                  </a:moveTo>
                  <a:cubicBezTo>
                    <a:pt x="306705" y="29527"/>
                    <a:pt x="277178" y="0"/>
                    <a:pt x="240030" y="0"/>
                  </a:cubicBezTo>
                  <a:lnTo>
                    <a:pt x="66675" y="0"/>
                  </a:lnTo>
                  <a:cubicBezTo>
                    <a:pt x="29528" y="0"/>
                    <a:pt x="0" y="29527"/>
                    <a:pt x="0" y="66675"/>
                  </a:cubicBezTo>
                  <a:lnTo>
                    <a:pt x="0" y="147638"/>
                  </a:lnTo>
                  <a:cubicBezTo>
                    <a:pt x="0" y="184785"/>
                    <a:pt x="29528" y="214313"/>
                    <a:pt x="66675" y="214313"/>
                  </a:cubicBezTo>
                  <a:lnTo>
                    <a:pt x="240030" y="214313"/>
                  </a:lnTo>
                  <a:cubicBezTo>
                    <a:pt x="277178" y="214313"/>
                    <a:pt x="306705" y="184785"/>
                    <a:pt x="306705" y="147638"/>
                  </a:cubicBezTo>
                  <a:lnTo>
                    <a:pt x="306705" y="66675"/>
                  </a:lnTo>
                  <a:close/>
                  <a:moveTo>
                    <a:pt x="198120" y="110490"/>
                  </a:moveTo>
                  <a:lnTo>
                    <a:pt x="128588" y="148590"/>
                  </a:lnTo>
                  <a:cubicBezTo>
                    <a:pt x="125730" y="150495"/>
                    <a:pt x="122873" y="147638"/>
                    <a:pt x="122873" y="144780"/>
                  </a:cubicBezTo>
                  <a:lnTo>
                    <a:pt x="122873" y="66675"/>
                  </a:lnTo>
                  <a:cubicBezTo>
                    <a:pt x="122873" y="62865"/>
                    <a:pt x="125730" y="60960"/>
                    <a:pt x="128588" y="62865"/>
                  </a:cubicBezTo>
                  <a:lnTo>
                    <a:pt x="198120" y="102870"/>
                  </a:lnTo>
                  <a:cubicBezTo>
                    <a:pt x="200978" y="104775"/>
                    <a:pt x="200978" y="109538"/>
                    <a:pt x="198120" y="11049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2" name="-">
            <a:extLst>
              <a:ext uri="{FF2B5EF4-FFF2-40B4-BE49-F238E27FC236}">
                <a16:creationId xmlns:a16="http://schemas.microsoft.com/office/drawing/2014/main" id="{8CA3C953-C5C8-429C-9CCB-A7A9EC05E878}"/>
              </a:ext>
            </a:extLst>
          </p:cNvPr>
          <p:cNvSpPr/>
          <p:nvPr/>
        </p:nvSpPr>
        <p:spPr>
          <a:xfrm>
            <a:off x="4638077" y="5237537"/>
            <a:ext cx="2397288" cy="486424"/>
          </a:xfrm>
          <a:prstGeom prst="roundRect">
            <a:avLst>
              <a:gd name="adj" fmla="val 50000"/>
            </a:avLst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7BE1EEA-0FED-41FA-A59D-60E8E5DFC131}"/>
              </a:ext>
            </a:extLst>
          </p:cNvPr>
          <p:cNvSpPr txBox="1"/>
          <p:nvPr/>
        </p:nvSpPr>
        <p:spPr>
          <a:xfrm>
            <a:off x="4942886" y="5311472"/>
            <a:ext cx="17876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30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LINK ON BIO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C88537F-5B02-4B09-BBE1-770C134F5ADC}"/>
              </a:ext>
            </a:extLst>
          </p:cNvPr>
          <p:cNvSpPr txBox="1"/>
          <p:nvPr/>
        </p:nvSpPr>
        <p:spPr>
          <a:xfrm>
            <a:off x="4312748" y="1163803"/>
            <a:ext cx="264848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VA -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B03FAA9-3B25-4390-A0E6-9CD39A8516D6}"/>
              </a:ext>
            </a:extLst>
          </p:cNvPr>
          <p:cNvSpPr txBox="1"/>
          <p:nvPr/>
        </p:nvSpPr>
        <p:spPr>
          <a:xfrm>
            <a:off x="4312748" y="2889599"/>
            <a:ext cx="28264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spc="300" dirty="0">
                <a:ln w="38100"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DESIGN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7C54BD4-3942-4314-BB12-3213B849E0DD}"/>
              </a:ext>
            </a:extLst>
          </p:cNvPr>
          <p:cNvSpPr txBox="1"/>
          <p:nvPr/>
        </p:nvSpPr>
        <p:spPr>
          <a:xfrm>
            <a:off x="4378565" y="307039"/>
            <a:ext cx="22156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solidFill>
                  <a:schemeClr val="tx2">
                    <a:lumMod val="7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YOUR 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LOGO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A20ECD8-B75A-474B-AD8A-A7DFDA9EB798}"/>
              </a:ext>
            </a:extLst>
          </p:cNvPr>
          <p:cNvSpPr txBox="1"/>
          <p:nvPr/>
        </p:nvSpPr>
        <p:spPr>
          <a:xfrm>
            <a:off x="4312748" y="1975242"/>
            <a:ext cx="351731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RIOUS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521566A-2BB1-4BD8-9FC1-2AC7190FF902}"/>
              </a:ext>
            </a:extLst>
          </p:cNvPr>
          <p:cNvSpPr txBox="1"/>
          <p:nvPr/>
        </p:nvSpPr>
        <p:spPr>
          <a:xfrm>
            <a:off x="2004989" y="6626090"/>
            <a:ext cx="29128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Lorem 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ipsum dolor 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sit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consectetur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adipiscing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 </a:t>
            </a:r>
            <a:r>
              <a:rPr lang="en-US" sz="20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8E8C4C2-87AB-49EC-B0F8-58FCD881DFD6}"/>
              </a:ext>
            </a:extLst>
          </p:cNvPr>
          <p:cNvSpPr txBox="1"/>
          <p:nvPr/>
        </p:nvSpPr>
        <p:spPr>
          <a:xfrm rot="16200000">
            <a:off x="-1596944" y="7253430"/>
            <a:ext cx="487345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spc="600" dirty="0">
                <a:ln w="38100"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LOREM IPSUM.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2DCBAF9-A9FB-4BA4-BFD5-F06A086695F7}"/>
              </a:ext>
            </a:extLst>
          </p:cNvPr>
          <p:cNvSpPr txBox="1"/>
          <p:nvPr/>
        </p:nvSpPr>
        <p:spPr>
          <a:xfrm rot="16200000">
            <a:off x="-797808" y="7773781"/>
            <a:ext cx="41200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Lorem ipsum dolor sit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ExtraBold" pitchFamily="2" charset="-34"/>
                <a:cs typeface="Kanit ExtraBold" pitchFamily="2" charset="-34"/>
              </a:rPr>
              <a:t>amet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consectetur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adipiscing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. Ut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posuere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et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ornare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dapibus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</a:p>
        </p:txBody>
      </p:sp>
      <p:sp>
        <p:nvSpPr>
          <p:cNvPr id="31" name="-">
            <a:extLst>
              <a:ext uri="{FF2B5EF4-FFF2-40B4-BE49-F238E27FC236}">
                <a16:creationId xmlns:a16="http://schemas.microsoft.com/office/drawing/2014/main" id="{FA8DD5D7-03EE-4A6E-AAF4-2F932C57B2FF}"/>
              </a:ext>
            </a:extLst>
          </p:cNvPr>
          <p:cNvSpPr/>
          <p:nvPr/>
        </p:nvSpPr>
        <p:spPr>
          <a:xfrm>
            <a:off x="-392672" y="965660"/>
            <a:ext cx="3015574" cy="234314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-">
            <a:extLst>
              <a:ext uri="{FF2B5EF4-FFF2-40B4-BE49-F238E27FC236}">
                <a16:creationId xmlns:a16="http://schemas.microsoft.com/office/drawing/2014/main" id="{0BE873BE-DB9A-44EF-A903-D8E9E1749A9F}"/>
              </a:ext>
            </a:extLst>
          </p:cNvPr>
          <p:cNvSpPr/>
          <p:nvPr/>
        </p:nvSpPr>
        <p:spPr>
          <a:xfrm>
            <a:off x="7786870" y="9570345"/>
            <a:ext cx="3015574" cy="477304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3" name="-">
            <a:extLst>
              <a:ext uri="{FF2B5EF4-FFF2-40B4-BE49-F238E27FC236}">
                <a16:creationId xmlns:a16="http://schemas.microsoft.com/office/drawing/2014/main" id="{1716B515-8515-4CD0-BB25-DF86C8EC8934}"/>
              </a:ext>
            </a:extLst>
          </p:cNvPr>
          <p:cNvCxnSpPr/>
          <p:nvPr/>
        </p:nvCxnSpPr>
        <p:spPr>
          <a:xfrm flipH="1">
            <a:off x="-303851" y="1180924"/>
            <a:ext cx="11816969" cy="0"/>
          </a:xfrm>
          <a:prstGeom prst="line">
            <a:avLst/>
          </a:prstGeom>
          <a:ln w="4762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RANSITION">
            <a:extLst>
              <a:ext uri="{FF2B5EF4-FFF2-40B4-BE49-F238E27FC236}">
                <a16:creationId xmlns:a16="http://schemas.microsoft.com/office/drawing/2014/main" id="{AB83F3B6-8509-4488-9036-090F0BA2A9D2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2515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3.24074E-6 L 0 0.02662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31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10" fill="hold"/>
                                        <p:tgtEl>
                                          <p:spTgt spid="2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37963E-6 -1.2963E-6 L -3.37963E-6 0.03053 " pathEditMode="relative" rAng="0" ptsTypes="AA">
                                      <p:cBhvr>
                                        <p:cTn id="20" dur="10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19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" fill="hold"/>
                                        <p:tgtEl>
                                          <p:spTgt spid="1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" fill="hold"/>
                                        <p:tgtEl>
                                          <p:spTgt spid="1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10" fill="hold"/>
                                        <p:tgtEl>
                                          <p:spTgt spid="1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3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21296E-6 5E-6 L 0.06439 5E-6 " pathEditMode="relative" rAng="0" ptsTypes="AA">
                                      <p:cBhvr>
                                        <p:cTn id="46" dur="1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2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3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93519E-6 -8.7963E-7 L 0.09621 -0.00014 " pathEditMode="relative" rAng="0" ptsTypes="AA">
                                      <p:cBhvr>
                                        <p:cTn id="51" dur="10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3" y="-14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3" presetClass="path" presetSubtype="0" accel="100000" fill="hold" grpId="1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Motion origin="layout" path="M 0 -3.98148E-6 L 0 -0.04586 " pathEditMode="relative" rAng="0" ptsTypes="AA">
                                      <p:cBhvr>
                                        <p:cTn id="56" dur="1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0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3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7.40741E-7 -4.39815E-6 L 0.09968 -4.39815E-6 " pathEditMode="relative" rAng="0" ptsTypes="AA">
                                      <p:cBhvr>
                                        <p:cTn id="61" dur="10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7" y="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3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56481E-6 4.12037E-6 L -0.0013 0.11241 " pathEditMode="relative" rAng="0" ptsTypes="AA">
                                      <p:cBhvr>
                                        <p:cTn id="68" dur="10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" y="5613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63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63889E-6 3.98148E-6 L -0.03979 -0.00029 " pathEditMode="relative" rAng="0" ptsTypes="AA">
                                      <p:cBhvr>
                                        <p:cTn id="73" dur="10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7" y="-14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10" fill="hold"/>
                                        <p:tgtEl>
                                          <p:spTgt spid="31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9" dur="1000" fill="hold"/>
                                        <p:tgtEl>
                                          <p:spTgt spid="31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63" presetClass="path" presetSubtype="0" decel="10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5E-6 1.01852E-6 L -0.13729 1.01852E-6 " pathEditMode="relative" rAng="0" ptsTypes="AA">
                                      <p:cBhvr>
                                        <p:cTn id="81" dur="1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2" y="0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63" presetClass="path" presetSubtype="0" fill="hold" grpId="4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5E-6 1.01852E-6 L 0.06858 1.01852E-6 " pathEditMode="relative" rAng="0" ptsTypes="AA">
                                      <p:cBhvr>
                                        <p:cTn id="83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9" y="0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7" dur="10" fill="hold"/>
                                        <p:tgtEl>
                                          <p:spTgt spid="3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89" dur="1000" fill="hold"/>
                                        <p:tgtEl>
                                          <p:spTgt spid="3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63" presetClass="path" presetSubtype="0" decel="10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4537E-6 -2.5463E-6 L 0.13744 -2.5463E-6 " pathEditMode="relative" rAng="0" ptsTypes="AA">
                                      <p:cBhvr>
                                        <p:cTn id="91" dur="10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2" y="0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63" presetClass="path" presetSubtype="0" fill="hold" grpId="4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2.4537E-6 -2.5463E-6 L -0.07379 -2.5463E-6 " pathEditMode="relative" rAng="0" ptsTypes="AA">
                                      <p:cBhvr>
                                        <p:cTn id="93" dur="3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89" y="0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7" dur="1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99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63" presetClass="path" presetSubtype="0" decel="10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96296E-6 -3.14815E-6 L 0.00015 -0.26504 " pathEditMode="relative" rAng="0" ptsTypes="AA">
                                      <p:cBhvr>
                                        <p:cTn id="101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252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63" presetClass="path" presetSubtype="0" fill="hold" grpId="4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2.96296E-6 -3.14815E-6 L -0.00144 0.04427 " pathEditMode="relative" rAng="0" ptsTypes="AA">
                                      <p:cBhvr>
                                        <p:cTn id="103" dur="3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" y="2214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7" dur="1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6" presetClass="emph" presetSubtype="0" decel="100000" fill="hold" grpId="2" nodeType="withEffect">
                                  <p:stCondLst>
                                    <p:cond delay="30"/>
                                  </p:stCondLst>
                                  <p:childTnLst>
                                    <p:animScale>
                                      <p:cBhvr>
                                        <p:cTn id="109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3" dur="10" fill="hold"/>
                                        <p:tgtEl>
                                          <p:spTgt spid="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15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63" presetClass="path" presetSubtype="0" decel="10000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77778E-7 1.25E-6 L 0.52228 1.25E-6 " pathEditMode="relative" rAng="0" ptsTypes="AA">
                                      <p:cBhvr>
                                        <p:cTn id="117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114" y="0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35" presetClass="path" presetSubtype="0" fill="hold" grpId="4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77778E-7 1.25E-6 L -0.03356 1.25E-6 " pathEditMode="relative" rAng="0" ptsTypes="AA">
                                      <p:cBhvr>
                                        <p:cTn id="119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8" y="0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xit" presetSubtype="2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" presetClass="entr" presetSubtype="1" accel="10000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  <p:bldP spid="8" grpId="3" animBg="1"/>
      <p:bldP spid="8" grpId="4" animBg="1"/>
      <p:bldP spid="4" grpId="0" animBg="1"/>
      <p:bldP spid="4" grpId="1" animBg="1"/>
      <p:bldP spid="4" grpId="2" animBg="1"/>
      <p:bldP spid="7" grpId="0" animBg="1"/>
      <p:bldP spid="7" grpId="1" animBg="1"/>
      <p:bldP spid="7" grpId="2" animBg="1"/>
      <p:bldP spid="7" grpId="3" animBg="1"/>
      <p:bldP spid="7" grpId="4" animBg="1"/>
      <p:bldP spid="9" grpId="0"/>
      <p:bldP spid="10" grpId="0"/>
      <p:bldP spid="10" grpId="1"/>
      <p:bldP spid="22" grpId="0" animBg="1"/>
      <p:bldP spid="22" grpId="1" animBg="1"/>
      <p:bldP spid="22" grpId="2" animBg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9" grpId="0"/>
      <p:bldP spid="29" grpId="1"/>
      <p:bldP spid="30" grpId="0"/>
      <p:bldP spid="30" grpId="1"/>
      <p:bldP spid="31" grpId="0" animBg="1"/>
      <p:bldP spid="31" grpId="1" animBg="1"/>
      <p:bldP spid="31" grpId="2" animBg="1"/>
      <p:bldP spid="31" grpId="3" animBg="1"/>
      <p:bldP spid="31" grpId="4" animBg="1"/>
      <p:bldP spid="32" grpId="0" animBg="1"/>
      <p:bldP spid="32" grpId="1" animBg="1"/>
      <p:bldP spid="32" grpId="2" animBg="1"/>
      <p:bldP spid="32" grpId="3" animBg="1"/>
      <p:bldP spid="32" grpId="4" animBg="1"/>
      <p:bldP spid="35" grpId="0" animBg="1"/>
      <p:bldP spid="35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172</TotalTime>
  <Words>1066</Words>
  <Application>Microsoft Office PowerPoint</Application>
  <PresentationFormat>Custom</PresentationFormat>
  <Paragraphs>97</Paragraphs>
  <Slides>12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Calibri</vt:lpstr>
      <vt:lpstr>Calibri Light</vt:lpstr>
      <vt:lpstr>Kanit Black</vt:lpstr>
      <vt:lpstr>Kanit ExtraBold</vt:lpstr>
      <vt:lpstr>Kanit Light</vt:lpstr>
      <vt:lpstr>Montserrat ExtraBold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 From Creative Studios Pro</dc:creator>
  <cp:lastModifiedBy>My Device is Awesome</cp:lastModifiedBy>
  <cp:revision>7</cp:revision>
  <dcterms:created xsi:type="dcterms:W3CDTF">2021-12-21T06:21:31Z</dcterms:created>
  <dcterms:modified xsi:type="dcterms:W3CDTF">2021-12-22T02:54:33Z</dcterms:modified>
</cp:coreProperties>
</file>