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93" r:id="rId3"/>
    <p:sldId id="694" r:id="rId4"/>
    <p:sldId id="695" r:id="rId5"/>
    <p:sldId id="696" r:id="rId6"/>
    <p:sldId id="697" r:id="rId7"/>
    <p:sldId id="698" r:id="rId8"/>
    <p:sldId id="699" r:id="rId9"/>
    <p:sldId id="700" r:id="rId10"/>
    <p:sldId id="701" r:id="rId11"/>
    <p:sldId id="702" r:id="rId12"/>
    <p:sldId id="703" r:id="rId13"/>
    <p:sldId id="704" r:id="rId14"/>
    <p:sldId id="705" r:id="rId15"/>
    <p:sldId id="706" r:id="rId16"/>
    <p:sldId id="707" r:id="rId17"/>
    <p:sldId id="708" r:id="rId18"/>
    <p:sldId id="709" r:id="rId19"/>
    <p:sldId id="710" r:id="rId20"/>
    <p:sldId id="711" r:id="rId21"/>
    <p:sldId id="712" r:id="rId22"/>
    <p:sldId id="713" r:id="rId23"/>
    <p:sldId id="71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EB5C2E-EC00-4D14-801F-BFEE49E95327}" v="6" dt="2023-08-04T07:37:16.3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66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A1EB5C2E-EC00-4D14-801F-BFEE49E95327}"/>
    <pc:docChg chg="addSld delSld modSld">
      <pc:chgData name="군만두 맛있다" userId="88f4dfb63950bb32" providerId="LiveId" clId="{A1EB5C2E-EC00-4D14-801F-BFEE49E95327}" dt="2023-08-04T07:37:22.123" v="6" actId="2696"/>
      <pc:docMkLst>
        <pc:docMk/>
      </pc:docMkLst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4228426228" sldId="642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755126830" sldId="643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000046695" sldId="644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027359450" sldId="645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793670284" sldId="646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977346347" sldId="647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310727760" sldId="648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4020727929" sldId="649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817384265" sldId="650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061524508" sldId="651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49242127" sldId="652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728690360" sldId="653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04391924" sldId="654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133296195" sldId="655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4029737419" sldId="656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724974377" sldId="657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309800006" sldId="658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44389151" sldId="659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102500295" sldId="660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4233072851" sldId="661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466580865" sldId="662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24685870" sldId="663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234459292" sldId="664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840370104" sldId="665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411036543" sldId="666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353076856" sldId="667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829031714" sldId="668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718342390" sldId="669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4019982423" sldId="670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784568542" sldId="671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459606044" sldId="672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362682054" sldId="673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193316796" sldId="674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209128830" sldId="675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852453945" sldId="676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460847273" sldId="677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892160444" sldId="678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984289023" sldId="679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464952321" sldId="680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038979656" sldId="681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118424066" sldId="682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130312686" sldId="683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4006557895" sldId="684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157943069" sldId="685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247048188" sldId="686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984525778" sldId="687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829849467" sldId="688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556157433" sldId="689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214756743" sldId="690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3156641954" sldId="691"/>
        </pc:sldMkLst>
      </pc:sldChg>
      <pc:sldChg chg="add del setBg">
        <pc:chgData name="군만두 맛있다" userId="88f4dfb63950bb32" providerId="LiveId" clId="{A1EB5C2E-EC00-4D14-801F-BFEE49E95327}" dt="2023-08-04T07:37:22.123" v="6" actId="2696"/>
        <pc:sldMkLst>
          <pc:docMk/>
          <pc:sldMk cId="2229869722" sldId="692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238724061" sldId="693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621063818" sldId="694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441916519" sldId="695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115366071" sldId="696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3679186430" sldId="697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3994518847" sldId="698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307142251" sldId="699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3429303136" sldId="700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92874279" sldId="701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3777732676" sldId="702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098835234" sldId="703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3045752795" sldId="704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861664529" sldId="705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066078555" sldId="706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1961617064" sldId="707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1992735161" sldId="708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4265369236" sldId="709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3087857723" sldId="710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2780422811" sldId="711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1176042366" sldId="712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3877738931" sldId="713"/>
        </pc:sldMkLst>
      </pc:sldChg>
      <pc:sldChg chg="add del setBg">
        <pc:chgData name="군만두 맛있다" userId="88f4dfb63950bb32" providerId="LiveId" clId="{A1EB5C2E-EC00-4D14-801F-BFEE49E95327}" dt="2023-08-04T07:37:16.348" v="5"/>
        <pc:sldMkLst>
          <pc:docMk/>
          <pc:sldMk cId="4127904329" sldId="714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626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62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133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0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94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971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50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01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462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41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8457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77985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34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일러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해마다 절기가 되면 이 규례를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지킬지니라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너와 네 조상에게 맹세하신 대로 너를 가나안 사람의 땅에 인도하시고 그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주시거든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태에서 처음 난 모든 것과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가축의 태에서 처음 난 것을 다 구별하여 여호와께 돌리라 수컷은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나귀의 첫 새끼는 다 어린 양으로 대속할 것이요 그렇게 하지 아니하려면 그 목을 꺾을 것이며 네 아들 중 처음 난 모든 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대속할지니라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후일에 네 아들이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묻기를 이것이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하거든 너는 그에게 이르기를 여호와께서 그 손의 권능으로 우리를 애굽에서 곧 종이 되었던 집에서 인도하여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내실새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완악하여 우리를 보내지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애굽 나라 가운데 처음 난 모든 것은 사람의 장자로부터 가축의 처음 난 것까지 다 죽이셨으므로 태에서 처음 난 모든 수컷들은 내가 여호와께 제사를 드려서 내 아들 중에 모든 처음 난 자를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대속하리니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이것이 네 손의 기호와 네 미간의 표가 되리라 이는 여호와께서 그 손의 권능으로 우리를 애굽에서 인도하여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내셨음이니라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백성을 보낸 후에 블레셋 사람의 땅의 길은 가까울지라도 하나님이 그들을 그 길로 인도하지 아니하셨으니 이는 하나님이 말씀하시기를 이 백성이 전쟁을 하게 되면 마음을 돌이켜 애굽으로 돌아갈까 하셨음이라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하나님이 홍해의 광야 길로 돌려 백성을 인도하시매 이스라엘 자손이 애굽 땅에서 대열을 지어 나올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요셉의 유골을 가졌으니 이는 요셉이 이스라엘 자손으로 단단히 맹세하게 하여 이르기를 하나님이 반드시 너희를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찾아오시리니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내 유골을 여기서 가지고 나가라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 중에서 사람이나 짐승을 막론하고 태에서 처음 난 모든 것은 다 거룩히 구별하여 내게 돌리라 이는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숙곳을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떠나서 광야 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에담에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장막을 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그들 앞에서 가시며 낮에는 구름 기둥으로 그들의 길을 인도하시고 밤에는 불 기둥을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낮이나 밤이나 진행하게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낮에는 구름 기둥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밤에는 불 기둥이 백성 앞에서 떠나지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백성에게 이르되 너희는 애굽 곧 종 되었던 집에서 나온 그 날을 기념하여 유교병을 먹지 말라 여호와께서 그 손의 권능으로 너희를 그 곳에서 인도해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내셨음이니라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아빕월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날에 너희가 나왔으니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너를 인도하여 가나안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땅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주시려고 네 조상들에게 맹세하신 바 젖과 꿀이 흐르는 땅에 이르게 하시거든 너는 이 달에 이 예식을 지켜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이레 동안 무교병을 먹고 일곱째 날에는 여호와께 절기를 지키라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이레 동안에는 무교병을 먹고 유교병을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보이지 아니하게 하며 네 땅에서 누룩을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보이지 아니하게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 날에 네 아들에게 보여 이르기를 이 예식은 내가 애굽에서 나올 때에 여호와께서 나를 위하여 행하신 일로 말미암음이라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이것으로 네 손의 기호와 네 미간의 표를 삼고 여호와의 율법이 네 입에 있게 하라 이는 여호와께서 강하신 손으로 너를 애굽에서 인도하여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내셨음이니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472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2023-08-04T07:37:27Z</dcterms:modified>
</cp:coreProperties>
</file>